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7"/>
  </p:notesMasterIdLst>
  <p:sldIdLst>
    <p:sldId id="270" r:id="rId5"/>
    <p:sldId id="308" r:id="rId6"/>
    <p:sldId id="310" r:id="rId7"/>
    <p:sldId id="256" r:id="rId8"/>
    <p:sldId id="271" r:id="rId9"/>
    <p:sldId id="273" r:id="rId10"/>
    <p:sldId id="272" r:id="rId11"/>
    <p:sldId id="274" r:id="rId12"/>
    <p:sldId id="275" r:id="rId13"/>
    <p:sldId id="311" r:id="rId14"/>
    <p:sldId id="280" r:id="rId15"/>
    <p:sldId id="281" r:id="rId16"/>
    <p:sldId id="282" r:id="rId17"/>
    <p:sldId id="283" r:id="rId18"/>
    <p:sldId id="284" r:id="rId19"/>
    <p:sldId id="286" r:id="rId20"/>
    <p:sldId id="276" r:id="rId21"/>
    <p:sldId id="277" r:id="rId22"/>
    <p:sldId id="278" r:id="rId23"/>
    <p:sldId id="279" r:id="rId24"/>
    <p:sldId id="285" r:id="rId25"/>
    <p:sldId id="287" r:id="rId26"/>
    <p:sldId id="296" r:id="rId27"/>
    <p:sldId id="297" r:id="rId28"/>
    <p:sldId id="298" r:id="rId29"/>
    <p:sldId id="312" r:id="rId30"/>
    <p:sldId id="299" r:id="rId31"/>
    <p:sldId id="300" r:id="rId32"/>
    <p:sldId id="315" r:id="rId33"/>
    <p:sldId id="314" r:id="rId34"/>
    <p:sldId id="305" r:id="rId35"/>
    <p:sldId id="304" r:id="rId36"/>
    <p:sldId id="306" r:id="rId37"/>
    <p:sldId id="302" r:id="rId38"/>
    <p:sldId id="316" r:id="rId39"/>
    <p:sldId id="289" r:id="rId40"/>
    <p:sldId id="295" r:id="rId41"/>
    <p:sldId id="317" r:id="rId42"/>
    <p:sldId id="318" r:id="rId43"/>
    <p:sldId id="319" r:id="rId44"/>
    <p:sldId id="320" r:id="rId45"/>
    <p:sldId id="321" r:id="rId46"/>
  </p:sldIdLst>
  <p:sldSz cx="9144000" cy="6858000" type="screen4x3"/>
  <p:notesSz cx="6858000" cy="9144000"/>
  <p:embeddedFontLst>
    <p:embeddedFont>
      <p:font typeface="Bahnschrift Condensed" panose="020B0502040204020203" pitchFamily="34" charset="0"/>
      <p:regular r:id="rId48"/>
      <p:bold r:id="rId49"/>
    </p:embeddedFont>
    <p:embeddedFont>
      <p:font typeface="Century Gothic" panose="020B0502020202020204" pitchFamily="34" charset="0"/>
      <p:regular r:id="rId50"/>
      <p:bold r:id="rId51"/>
      <p:italic r:id="rId52"/>
      <p:boldItalic r:id="rId53"/>
    </p:embeddedFont>
    <p:embeddedFont>
      <p:font typeface="HGP創英角ｺﾞｼｯｸUB" panose="020B0900000000000000" pitchFamily="50" charset="-128"/>
      <p:regular r:id="rId54"/>
    </p:embeddedFont>
    <p:embeddedFont>
      <p:font typeface="メイリオ" panose="020B0604030504040204" pitchFamily="50" charset="-128"/>
      <p:regular r:id="rId55"/>
      <p:bold r:id="rId56"/>
      <p:italic r:id="rId57"/>
      <p:boldItalic r:id="rId58"/>
    </p:embeddedFont>
    <p:embeddedFont>
      <p:font typeface="游ゴシック" panose="020B0400000000000000" pitchFamily="50" charset="-128"/>
      <p:regular r:id="rId59"/>
      <p:bold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8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33</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2019/12/11</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2019/12/11</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2019/12/11</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2019/12/11</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2019/12/11</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2019/12/11</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19.xml"/><Relationship Id="rId3" Type="http://schemas.openxmlformats.org/officeDocument/2006/relationships/slide" Target="slide4.xml"/><Relationship Id="rId21" Type="http://schemas.openxmlformats.org/officeDocument/2006/relationships/slide" Target="slide15.xml"/><Relationship Id="rId7" Type="http://schemas.openxmlformats.org/officeDocument/2006/relationships/image" Target="../media/image3.png"/><Relationship Id="rId12" Type="http://schemas.openxmlformats.org/officeDocument/2006/relationships/slide" Target="slide18.xml"/><Relationship Id="rId17" Type="http://schemas.openxmlformats.org/officeDocument/2006/relationships/image" Target="../media/image8.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slide" Target="slide14.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3.xml"/><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1.xml"/><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slide" Target="slide8.xml"/><Relationship Id="rId9" Type="http://schemas.openxmlformats.org/officeDocument/2006/relationships/slide" Target="slide21.xml"/><Relationship Id="rId14" Type="http://schemas.openxmlformats.org/officeDocument/2006/relationships/slide" Target="slide9.xml"/><Relationship Id="rId22" Type="http://schemas.openxmlformats.org/officeDocument/2006/relationships/slide" Target="slide16.xml"/><Relationship Id="rId27"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35.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2.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4.xml"/><Relationship Id="rId18" Type="http://schemas.openxmlformats.org/officeDocument/2006/relationships/image" Target="../media/image17.png"/><Relationship Id="rId26" Type="http://schemas.openxmlformats.org/officeDocument/2006/relationships/slide" Target="slide33.xml"/><Relationship Id="rId3" Type="http://schemas.openxmlformats.org/officeDocument/2006/relationships/image" Target="../media/image1.png"/><Relationship Id="rId21" Type="http://schemas.openxmlformats.org/officeDocument/2006/relationships/image" Target="../media/image20.png"/><Relationship Id="rId7" Type="http://schemas.openxmlformats.org/officeDocument/2006/relationships/slide" Target="slide21.xml"/><Relationship Id="rId12" Type="http://schemas.openxmlformats.org/officeDocument/2006/relationships/slide" Target="slide28.xml"/><Relationship Id="rId17" Type="http://schemas.openxmlformats.org/officeDocument/2006/relationships/image" Target="../media/image16.png"/><Relationship Id="rId25" Type="http://schemas.openxmlformats.org/officeDocument/2006/relationships/image" Target="../media/image23.png"/><Relationship Id="rId2" Type="http://schemas.openxmlformats.org/officeDocument/2006/relationships/slide" Target="slide3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27.xml"/><Relationship Id="rId24" Type="http://schemas.openxmlformats.org/officeDocument/2006/relationships/image" Target="../media/image22.png"/><Relationship Id="rId5" Type="http://schemas.openxmlformats.org/officeDocument/2006/relationships/slide" Target="slide22.xml"/><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slide" Target="slide23.xml"/><Relationship Id="rId19" Type="http://schemas.openxmlformats.org/officeDocument/2006/relationships/image" Target="../media/image18.png"/><Relationship Id="rId4" Type="http://schemas.openxmlformats.org/officeDocument/2006/relationships/slide" Target="slide4.xml"/><Relationship Id="rId9" Type="http://schemas.openxmlformats.org/officeDocument/2006/relationships/slide" Target="slide34.xml"/><Relationship Id="rId14" Type="http://schemas.openxmlformats.org/officeDocument/2006/relationships/slide" Target="slide25.xml"/><Relationship Id="rId22" Type="http://schemas.openxmlformats.org/officeDocument/2006/relationships/slide" Target="slide32.xml"/><Relationship Id="rId27"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0.svg"/><Relationship Id="rId7"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2552111185"/>
              </p:ext>
            </p:extLst>
          </p:nvPr>
        </p:nvGraphicFramePr>
        <p:xfrm>
          <a:off x="659384" y="952119"/>
          <a:ext cx="6197600" cy="416128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a:effectLst/>
                        </a:rPr>
                        <a:t>2019.11.6</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a:effectLst/>
                        </a:rPr>
                        <a:t>2019.11.11</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a:effectLst/>
                        </a:rPr>
                        <a:t>2019.11.12</a:t>
                      </a:r>
                      <a:endParaRPr lang="ja-JP" altLang="en-US">
                        <a:effectLst/>
                      </a:endParaRPr>
                    </a:p>
                  </a:txBody>
                  <a:tcPr marL="0" marR="0" marT="0" marB="0" anchor="ctr"/>
                </a:tc>
                <a:tc>
                  <a:txBody>
                    <a:bodyPr/>
                    <a:lstStyle/>
                    <a:p>
                      <a:pPr marL="0" rtl="0" latinLnBrk="0">
                        <a:spcBef>
                          <a:spcPts val="0"/>
                        </a:spcBef>
                        <a:spcAft>
                          <a:spcPts val="0"/>
                        </a:spcAft>
                      </a:pPr>
                      <a:r>
                        <a:rPr lang="af-ZA" sz="80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a:effectLst/>
                        </a:rPr>
                        <a:t>2019.11.20</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a:effectLst/>
                        </a:rPr>
                        <a:t>2019.11.21</a:t>
                      </a:r>
                      <a:endParaRPr lang="ja-JP" altLang="en-US">
                        <a:effectLst/>
                      </a:endParaRPr>
                    </a:p>
                  </a:txBody>
                  <a:tcPr marL="0" marR="0" marT="0" marB="0" anchor="ctr"/>
                </a:tc>
                <a:tc>
                  <a:txBody>
                    <a:bodyPr/>
                    <a:lstStyle/>
                    <a:p>
                      <a:pPr marL="0" rtl="0" latinLnBrk="0">
                        <a:spcBef>
                          <a:spcPts val="0"/>
                        </a:spcBef>
                        <a:spcAft>
                          <a:spcPts val="0"/>
                        </a:spcAft>
                      </a:pPr>
                      <a:r>
                        <a:rPr lang="en-US" altLang="ja-JP" sz="80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a:effectLst/>
                        </a:rPr>
                        <a:t>2019.11.28</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a:effectLst/>
                        </a:rPr>
                        <a:t>2019.12.04</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a:effectLst/>
                        </a:rPr>
                        <a:t>TR</a:t>
                      </a:r>
                      <a:r>
                        <a:rPr lang="ja-JP" altLang="en-US" sz="800">
                          <a:effectLst/>
                        </a:rPr>
                        <a:t>カード」→「進化用</a:t>
                      </a:r>
                      <a:r>
                        <a:rPr lang="af-ZA" sz="80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a:effectLst/>
                        </a:rPr>
                        <a:t>2019.12.05</a:t>
                      </a:r>
                      <a:endParaRPr lang="ja-JP" altLang="en-US">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a:effectLst/>
                        </a:rPr>
                        <a:t>2019.12.06</a:t>
                      </a:r>
                      <a:endParaRPr lang="ja-JP" altLang="en-US">
                        <a:effectLst/>
                      </a:endParaRPr>
                    </a:p>
                  </a:txBody>
                  <a:tcPr marL="0" marR="0" marT="0" marB="0" anchor="ctr"/>
                </a:tc>
                <a:tc>
                  <a:txBody>
                    <a:bodyPr/>
                    <a:lstStyle/>
                    <a:p>
                      <a:pPr marL="0" marR="0" indent="0" rtl="0" latinLnBrk="0">
                        <a:spcBef>
                          <a:spcPts val="0"/>
                        </a:spcBef>
                        <a:spcAft>
                          <a:spcPts val="0"/>
                        </a:spcAft>
                      </a:pPr>
                      <a:r>
                        <a:rPr lang="af-ZA" sz="80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a:effectLst/>
                        </a:rPr>
                        <a:t>2019.12.09</a:t>
                      </a:r>
                      <a:endParaRPr lang="ja-JP" altLang="en-US" sz="800">
                        <a:effectLst/>
                      </a:endParaRPr>
                    </a:p>
                  </a:txBody>
                  <a:tcPr marL="0" marR="0" marT="0" marB="0" anchor="ctr"/>
                </a:tc>
                <a:tc>
                  <a:txBody>
                    <a:bodyPr/>
                    <a:lstStyle/>
                    <a:p>
                      <a:pPr marL="0" marR="0" indent="0" rtl="0" latinLnBrk="0">
                        <a:spcBef>
                          <a:spcPts val="0"/>
                        </a:spcBef>
                        <a:spcAft>
                          <a:spcPts val="0"/>
                        </a:spcAft>
                      </a:pPr>
                      <a:r>
                        <a:rPr lang="en-US" altLang="ja-JP" sz="800" dirty="0">
                          <a:effectLst/>
                        </a:rPr>
                        <a:t>P34.</a:t>
                      </a:r>
                      <a:r>
                        <a:rPr lang="ja-JP" altLang="en-US" sz="800" dirty="0">
                          <a:effectLst/>
                        </a:rPr>
                        <a:t>売却選択数の数字を追加</a:t>
                      </a:r>
                      <a:endParaRPr lang="en-US" altLang="ja-JP" sz="800" dirty="0">
                        <a:effectLst/>
                      </a:endParaRPr>
                    </a:p>
                    <a:p>
                      <a:pPr marL="0" marR="0" indent="0" rtl="0" latinLnBrk="0">
                        <a:spcBef>
                          <a:spcPts val="0"/>
                        </a:spcBef>
                        <a:spcAft>
                          <a:spcPts val="0"/>
                        </a:spcAft>
                      </a:pPr>
                      <a:r>
                        <a:rPr lang="en-US" altLang="ja-JP" sz="800" dirty="0">
                          <a:effectLst/>
                        </a:rPr>
                        <a:t>P35.</a:t>
                      </a:r>
                      <a:r>
                        <a:rPr lang="ja-JP" altLang="en-US" sz="800" dirty="0">
                          <a:effectLst/>
                        </a:rPr>
                        <a:t>売却確認ウィンドウ追加</a:t>
                      </a:r>
                      <a:endParaRPr lang="en-US" altLang="ja-JP" sz="800" dirty="0">
                        <a:effectLst/>
                      </a:endParaRPr>
                    </a:p>
                    <a:p>
                      <a:pPr marL="0" marR="0" indent="0" rtl="0" latinLnBrk="0">
                        <a:spcBef>
                          <a:spcPts val="0"/>
                        </a:spcBef>
                        <a:spcAft>
                          <a:spcPts val="0"/>
                        </a:spcAft>
                      </a:pPr>
                      <a:r>
                        <a:rPr lang="ja-JP" altLang="en-US" sz="800" dirty="0">
                          <a:effectLst/>
                        </a:rPr>
                        <a:t>支援兵器：強化・一覧　追加</a:t>
                      </a:r>
                      <a:endParaRPr lang="en-US" altLang="ja-JP" sz="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effectLst/>
                        </a:rPr>
                        <a:t>支援兵器：開発　追加</a:t>
                      </a:r>
                      <a:endParaRPr lang="en-US" altLang="ja-JP" sz="800" dirty="0">
                        <a:effectLst/>
                      </a:endParaRPr>
                    </a:p>
                  </a:txBody>
                  <a:tcPr marL="0" marR="0" marT="0" marB="0" anchor="ctr"/>
                </a:tc>
                <a:tc>
                  <a:txBody>
                    <a:bodyPr/>
                    <a:lstStyle/>
                    <a:p>
                      <a:pPr marL="0" rtl="0" latinLnBrk="0">
                        <a:spcBef>
                          <a:spcPts val="0"/>
                        </a:spcBef>
                        <a:spcAft>
                          <a:spcPts val="0"/>
                        </a:spcAft>
                      </a:pPr>
                      <a:endParaRPr lang="ja-JP" altLang="en-US" dirty="0">
                        <a:effectLst/>
                      </a:endParaRPr>
                    </a:p>
                  </a:txBody>
                  <a:tcPr marL="0" marR="0" marT="0" marB="0" anchor="ctr"/>
                </a:tc>
                <a:extLst>
                  <a:ext uri="{0D108BD9-81ED-4DB2-BD59-A6C34878D82A}">
                    <a16:rowId xmlns:a16="http://schemas.microsoft.com/office/drawing/2014/main" val="2370063897"/>
                  </a:ext>
                </a:extLst>
              </a:tr>
              <a:tr h="221488">
                <a:tc>
                  <a:txBody>
                    <a:bodyPr/>
                    <a:lstStyle/>
                    <a:p>
                      <a:pPr marL="0" marR="0" indent="0" rtl="0" latinLnBrk="0">
                        <a:spcBef>
                          <a:spcPts val="0"/>
                        </a:spcBef>
                        <a:spcAft>
                          <a:spcPts val="0"/>
                        </a:spcAft>
                      </a:pPr>
                      <a:r>
                        <a:rPr lang="en-US" altLang="ja-JP" sz="800" dirty="0">
                          <a:effectLst/>
                        </a:rPr>
                        <a:t>2019.12.11</a:t>
                      </a: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effectLst/>
                        </a:rPr>
                        <a:t>強化用</a:t>
                      </a:r>
                      <a:r>
                        <a:rPr lang="en-US" altLang="ja-JP" sz="800" dirty="0">
                          <a:effectLst/>
                        </a:rPr>
                        <a:t>TR</a:t>
                      </a:r>
                      <a:r>
                        <a:rPr lang="ja-JP" altLang="en-US" sz="800" dirty="0">
                          <a:effectLst/>
                        </a:rPr>
                        <a:t>カード素材選択に、長押しについて記述</a:t>
                      </a:r>
                      <a:endParaRPr lang="en-US" altLang="ja-JP" sz="800" dirty="0">
                        <a:effectLst/>
                      </a:endParaRPr>
                    </a:p>
                  </a:txBody>
                  <a:tcPr marL="0" marR="0" marT="0" marB="0" anchor="ctr"/>
                </a:tc>
                <a:tc>
                  <a:txBody>
                    <a:bodyPr/>
                    <a:lstStyle/>
                    <a:p>
                      <a:pPr marL="0" rtl="0" latinLnBrk="0">
                        <a:spcBef>
                          <a:spcPts val="0"/>
                        </a:spcBef>
                        <a:spcAft>
                          <a:spcPts val="0"/>
                        </a:spcAft>
                      </a:pPr>
                      <a:endParaRPr lang="ja-JP" altLang="en-US" dirty="0">
                        <a:effectLst/>
                      </a:endParaRPr>
                    </a:p>
                  </a:txBody>
                  <a:tcPr marL="0" marR="0" marT="0" marB="0" anchor="ctr"/>
                </a:tc>
                <a:extLst>
                  <a:ext uri="{0D108BD9-81ED-4DB2-BD59-A6C34878D82A}">
                    <a16:rowId xmlns:a16="http://schemas.microsoft.com/office/drawing/2014/main" val="1539232333"/>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415370" y="423169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en-US" altLang="ja-JP" sz="1000"/>
              <a:t>(</a:t>
            </a:r>
            <a:r>
              <a:rPr kumimoji="1" lang="ja-JP" altLang="en-US" sz="1000"/>
              <a:t>特大</a:t>
            </a:r>
            <a:r>
              <a:rPr kumimoji="1" lang="en-US" altLang="ja-JP" sz="1000"/>
              <a:t>)</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6745066" y="3831124"/>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強化用</a:t>
            </a:r>
            <a:r>
              <a:rPr kumimoji="1" lang="en-US" altLang="ja-JP" sz="1100"/>
              <a:t>TR</a:t>
            </a:r>
            <a:r>
              <a:rPr kumimoji="1" lang="ja-JP" altLang="en-US" sz="11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5272424" y="3837907"/>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05" name="四角形: 角を丸くする 323">
            <a:extLst>
              <a:ext uri="{FF2B5EF4-FFF2-40B4-BE49-F238E27FC236}">
                <a16:creationId xmlns:a16="http://schemas.microsoft.com/office/drawing/2014/main" id="{842EA0FD-DBF1-4128-A7AC-86177D93A76F}"/>
              </a:ext>
            </a:extLst>
          </p:cNvPr>
          <p:cNvSpPr/>
          <p:nvPr/>
        </p:nvSpPr>
        <p:spPr>
          <a:xfrm>
            <a:off x="5415369" y="494280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（大）</a:t>
            </a:r>
            <a:endParaRPr kumimoji="1" lang="en-US" altLang="ja-JP" sz="1000"/>
          </a:p>
        </p:txBody>
      </p:sp>
      <p:sp>
        <p:nvSpPr>
          <p:cNvPr id="106" name="四角形: 角を丸くする 323">
            <a:extLst>
              <a:ext uri="{FF2B5EF4-FFF2-40B4-BE49-F238E27FC236}">
                <a16:creationId xmlns:a16="http://schemas.microsoft.com/office/drawing/2014/main" id="{BADECB4D-E02C-4FEA-BDD3-5875FEADD199}"/>
              </a:ext>
            </a:extLst>
          </p:cNvPr>
          <p:cNvSpPr/>
          <p:nvPr/>
        </p:nvSpPr>
        <p:spPr>
          <a:xfrm>
            <a:off x="5422859" y="5618388"/>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a:t>TR</a:t>
            </a:r>
          </a:p>
          <a:p>
            <a:pPr algn="ctr"/>
            <a:r>
              <a:rPr kumimoji="1" lang="ja-JP" altLang="en-US" sz="1000"/>
              <a:t>（中）</a:t>
            </a:r>
            <a:endParaRPr kumimoji="1" lang="en-US" altLang="ja-JP" sz="1000"/>
          </a:p>
        </p:txBody>
      </p:sp>
      <p:sp>
        <p:nvSpPr>
          <p:cNvPr id="107" name="四角形: 角を丸くする 323">
            <a:extLst>
              <a:ext uri="{FF2B5EF4-FFF2-40B4-BE49-F238E27FC236}">
                <a16:creationId xmlns:a16="http://schemas.microsoft.com/office/drawing/2014/main" id="{F34F180B-177E-4C39-8FFF-9887DB252CBF}"/>
              </a:ext>
            </a:extLst>
          </p:cNvPr>
          <p:cNvSpPr/>
          <p:nvPr/>
        </p:nvSpPr>
        <p:spPr>
          <a:xfrm>
            <a:off x="5415368" y="6293288"/>
            <a:ext cx="428191" cy="9526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r>
              <a:rPr kumimoji="1" lang="en-US" altLang="ja-JP" sz="1200"/>
              <a:t>TR</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371721" y="4471563"/>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258885" y="4502029"/>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918436" y="4479661"/>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5886210" y="4173533"/>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683611" y="445802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78" name="四角形: 角を丸くする 323">
            <a:extLst>
              <a:ext uri="{FF2B5EF4-FFF2-40B4-BE49-F238E27FC236}">
                <a16:creationId xmlns:a16="http://schemas.microsoft.com/office/drawing/2014/main" id="{227E811E-3407-4809-840E-2B1C0ACE0197}"/>
              </a:ext>
            </a:extLst>
          </p:cNvPr>
          <p:cNvSpPr/>
          <p:nvPr/>
        </p:nvSpPr>
        <p:spPr>
          <a:xfrm>
            <a:off x="6342142" y="5220880"/>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a:t>
            </a:r>
          </a:p>
        </p:txBody>
      </p:sp>
      <p:sp>
        <p:nvSpPr>
          <p:cNvPr id="179" name="二等辺三角形 178">
            <a:extLst>
              <a:ext uri="{FF2B5EF4-FFF2-40B4-BE49-F238E27FC236}">
                <a16:creationId xmlns:a16="http://schemas.microsoft.com/office/drawing/2014/main" id="{2D7DEA0C-581B-4E60-AE84-83C30CCC81C9}"/>
              </a:ext>
            </a:extLst>
          </p:cNvPr>
          <p:cNvSpPr/>
          <p:nvPr/>
        </p:nvSpPr>
        <p:spPr>
          <a:xfrm rot="5400000">
            <a:off x="7229306" y="5251346"/>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0" name="二等辺三角形 179">
            <a:extLst>
              <a:ext uri="{FF2B5EF4-FFF2-40B4-BE49-F238E27FC236}">
                <a16:creationId xmlns:a16="http://schemas.microsoft.com/office/drawing/2014/main" id="{D614528D-D532-4B8D-B319-A2CE5B29F9D8}"/>
              </a:ext>
            </a:extLst>
          </p:cNvPr>
          <p:cNvSpPr/>
          <p:nvPr/>
        </p:nvSpPr>
        <p:spPr>
          <a:xfrm rot="16200000">
            <a:off x="5888857" y="5228978"/>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1" name="テキスト ボックス 180">
            <a:extLst>
              <a:ext uri="{FF2B5EF4-FFF2-40B4-BE49-F238E27FC236}">
                <a16:creationId xmlns:a16="http://schemas.microsoft.com/office/drawing/2014/main" id="{5B944876-8C1B-40D0-BB71-DDFCB5BE37FF}"/>
              </a:ext>
            </a:extLst>
          </p:cNvPr>
          <p:cNvSpPr txBox="1"/>
          <p:nvPr/>
        </p:nvSpPr>
        <p:spPr>
          <a:xfrm>
            <a:off x="5856631" y="4922850"/>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82" name="四角形: 角を丸くする 323">
            <a:extLst>
              <a:ext uri="{FF2B5EF4-FFF2-40B4-BE49-F238E27FC236}">
                <a16:creationId xmlns:a16="http://schemas.microsoft.com/office/drawing/2014/main" id="{E7182541-9ED0-410E-A069-3C2D5459C29E}"/>
              </a:ext>
            </a:extLst>
          </p:cNvPr>
          <p:cNvSpPr/>
          <p:nvPr/>
        </p:nvSpPr>
        <p:spPr>
          <a:xfrm>
            <a:off x="7654032" y="5207343"/>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83" name="四角形: 角を丸くする 323">
            <a:extLst>
              <a:ext uri="{FF2B5EF4-FFF2-40B4-BE49-F238E27FC236}">
                <a16:creationId xmlns:a16="http://schemas.microsoft.com/office/drawing/2014/main" id="{F3E5845F-029F-47EB-96E1-88735442937B}"/>
              </a:ext>
            </a:extLst>
          </p:cNvPr>
          <p:cNvSpPr/>
          <p:nvPr/>
        </p:nvSpPr>
        <p:spPr>
          <a:xfrm>
            <a:off x="6368673" y="592196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10</a:t>
            </a:r>
          </a:p>
        </p:txBody>
      </p:sp>
      <p:sp>
        <p:nvSpPr>
          <p:cNvPr id="184" name="二等辺三角形 183">
            <a:extLst>
              <a:ext uri="{FF2B5EF4-FFF2-40B4-BE49-F238E27FC236}">
                <a16:creationId xmlns:a16="http://schemas.microsoft.com/office/drawing/2014/main" id="{F98DD724-D573-4F20-B13E-E31A67BD05BD}"/>
              </a:ext>
            </a:extLst>
          </p:cNvPr>
          <p:cNvSpPr/>
          <p:nvPr/>
        </p:nvSpPr>
        <p:spPr>
          <a:xfrm rot="5400000">
            <a:off x="7255837" y="595243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5" name="二等辺三角形 184">
            <a:extLst>
              <a:ext uri="{FF2B5EF4-FFF2-40B4-BE49-F238E27FC236}">
                <a16:creationId xmlns:a16="http://schemas.microsoft.com/office/drawing/2014/main" id="{E2CDB8DE-1359-456B-B3D3-6C0D169720C7}"/>
              </a:ext>
            </a:extLst>
          </p:cNvPr>
          <p:cNvSpPr/>
          <p:nvPr/>
        </p:nvSpPr>
        <p:spPr>
          <a:xfrm rot="16200000">
            <a:off x="5915388" y="5930064"/>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6" name="テキスト ボックス 185">
            <a:extLst>
              <a:ext uri="{FF2B5EF4-FFF2-40B4-BE49-F238E27FC236}">
                <a16:creationId xmlns:a16="http://schemas.microsoft.com/office/drawing/2014/main" id="{7957442A-6F9F-4AE2-AD0B-23EF4D2FC4AA}"/>
              </a:ext>
            </a:extLst>
          </p:cNvPr>
          <p:cNvSpPr txBox="1"/>
          <p:nvPr/>
        </p:nvSpPr>
        <p:spPr>
          <a:xfrm>
            <a:off x="5883162" y="5623936"/>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97" name="四角形: 角を丸くする 323">
            <a:extLst>
              <a:ext uri="{FF2B5EF4-FFF2-40B4-BE49-F238E27FC236}">
                <a16:creationId xmlns:a16="http://schemas.microsoft.com/office/drawing/2014/main" id="{36D7B6BC-154C-4E62-8840-C1F8C0E5B6C1}"/>
              </a:ext>
            </a:extLst>
          </p:cNvPr>
          <p:cNvSpPr/>
          <p:nvPr/>
        </p:nvSpPr>
        <p:spPr>
          <a:xfrm>
            <a:off x="7680563" y="5908429"/>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2505814" cy="307777"/>
          </a:xfrm>
          <a:prstGeom prst="rect">
            <a:avLst/>
          </a:prstGeom>
          <a:noFill/>
        </p:spPr>
        <p:txBody>
          <a:bodyPr wrap="none" rtlCol="0">
            <a:spAutoFit/>
          </a:bodyPr>
          <a:lstStyle/>
          <a:p>
            <a:pPr marL="342900" indent="-342900">
              <a:buAutoNum type="arabicPeriod"/>
            </a:pPr>
            <a:r>
              <a:rPr kumimoji="1" lang="ja-JP" altLang="en-US" sz="1400" b="1"/>
              <a:t>強化用</a:t>
            </a:r>
            <a:r>
              <a:rPr kumimoji="1" lang="en-US" altLang="ja-JP" sz="1400" b="1"/>
              <a:t>TR</a:t>
            </a:r>
            <a:r>
              <a:rPr kumimoji="1" lang="ja-JP" altLang="en-US" sz="1400" b="1"/>
              <a:t>カード選択画面</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dirty="0">
                <a:ea typeface="メイリオ"/>
              </a:rPr>
              <a:t>・「＋」で使用する強化用TRカードを加算。</a:t>
            </a:r>
            <a:endParaRPr lang="en-US" altLang="ja-JP" sz="1000" dirty="0">
              <a:ea typeface="メイリオ"/>
            </a:endParaRPr>
          </a:p>
          <a:p>
            <a:r>
              <a:rPr lang="ja-JP" altLang="en-US" sz="1000" dirty="0">
                <a:ea typeface="メイリオ"/>
              </a:rPr>
              <a:t>　　長押しで一定の速度で加算を続ける。</a:t>
            </a:r>
            <a:endParaRPr lang="ja-JP" dirty="0">
              <a:ea typeface="メイリオ" panose="020B0604030504040204" pitchFamily="34" charset="-128"/>
            </a:endParaRPr>
          </a:p>
          <a:p>
            <a:endParaRPr lang="en-US" altLang="ja-JP" sz="1000" dirty="0">
              <a:ea typeface="メイリオ"/>
            </a:endParaRPr>
          </a:p>
          <a:p>
            <a:r>
              <a:rPr lang="ja-JP" altLang="en-US" sz="1000" dirty="0">
                <a:ea typeface="メイリオ"/>
              </a:rPr>
              <a:t>・「ー」で</a:t>
            </a:r>
            <a:r>
              <a:rPr lang="ja-JP" sz="1000" dirty="0">
                <a:ea typeface="メイリオ"/>
              </a:rPr>
              <a:t>使用する強化用TRカード</a:t>
            </a:r>
            <a:r>
              <a:rPr lang="ja-JP" altLang="en-US" sz="1000" dirty="0">
                <a:ea typeface="メイリオ"/>
              </a:rPr>
              <a:t>を減産。</a:t>
            </a:r>
            <a:endParaRPr lang="ja-JP" sz="1000" dirty="0">
              <a:ea typeface="+mn-lt"/>
              <a:cs typeface="+mn-lt"/>
            </a:endParaRPr>
          </a:p>
          <a:p>
            <a:r>
              <a:rPr lang="ja-JP" altLang="en-US" sz="1000" dirty="0">
                <a:ea typeface="メイリオ" panose="020B0604030504040204" pitchFamily="34" charset="-128"/>
              </a:rPr>
              <a:t>　　</a:t>
            </a:r>
            <a:r>
              <a:rPr lang="ja-JP" altLang="en-US" sz="1000" dirty="0">
                <a:ea typeface="メイリオ"/>
              </a:rPr>
              <a:t>長押しで一定の速度で加算を続ける。</a:t>
            </a:r>
            <a:endParaRPr lang="ja-JP" sz="1000" dirty="0">
              <a:ea typeface="メイリオ" panose="020B0604030504040204" pitchFamily="34" charset="-128"/>
            </a:endParaRPr>
          </a:p>
          <a:p>
            <a:endParaRPr lang="en-US" altLang="ja-JP" sz="1000" dirty="0">
              <a:ea typeface="メイリオ"/>
            </a:endParaRPr>
          </a:p>
          <a:p>
            <a:r>
              <a:rPr lang="ja-JP" altLang="en-US" sz="1000" dirty="0">
                <a:ea typeface="メイリオ"/>
              </a:rPr>
              <a:t>・「最大数」を押</a:t>
            </a:r>
            <a:r>
              <a:rPr lang="ja-JP" sz="1000" dirty="0">
                <a:ea typeface="メイリオ"/>
              </a:rPr>
              <a:t>す</a:t>
            </a:r>
            <a:r>
              <a:rPr lang="ja-JP" altLang="en-US" sz="1000" dirty="0">
                <a:ea typeface="メイリオ"/>
              </a:rPr>
              <a:t>ことで、</a:t>
            </a:r>
          </a:p>
          <a:p>
            <a:r>
              <a:rPr lang="ja-JP" altLang="en-US" sz="1000" dirty="0">
                <a:ea typeface="メイリオ"/>
              </a:rPr>
              <a:t>　   </a:t>
            </a:r>
            <a:r>
              <a:rPr lang="ja-JP" sz="1000" dirty="0">
                <a:ea typeface="メイリオ"/>
              </a:rPr>
              <a:t>最大経験値に応じて、最効率の枚数を</a:t>
            </a:r>
            <a:r>
              <a:rPr lang="ja-JP" altLang="en-US" sz="1000" dirty="0">
                <a:ea typeface="メイリオ"/>
              </a:rPr>
              <a:t>選択。</a:t>
            </a:r>
            <a:endParaRPr lang="en-US" altLang="ja-JP" sz="1000" dirty="0">
              <a:ea typeface="メイリオ"/>
            </a:endParaRPr>
          </a:p>
          <a:p>
            <a:endParaRPr lang="en-US" altLang="ja-JP" sz="1000" dirty="0">
              <a:ea typeface="メイリオ"/>
            </a:endParaRPr>
          </a:p>
          <a:p>
            <a:endParaRPr lang="ja-JP" sz="1000" dirty="0">
              <a:ea typeface="メイリオ"/>
            </a:endParaRPr>
          </a:p>
          <a:p>
            <a:endParaRPr lang="ja-JP" altLang="en-US" sz="1000" dirty="0">
              <a:ea typeface="メイリオ" panose="020B0604030504040204" pitchFamily="34" charset="-128"/>
            </a:endParaRPr>
          </a:p>
          <a:p>
            <a:endParaRPr lang="ja-JP" altLang="en-US" sz="1000" dirty="0">
              <a:ea typeface="メイリオ" panose="020B0604030504040204" pitchFamily="34" charset="-128"/>
            </a:endParaRPr>
          </a:p>
        </p:txBody>
      </p:sp>
    </p:spTree>
    <p:extLst>
      <p:ext uri="{BB962C8B-B14F-4D97-AF65-F5344CB8AC3E}">
        <p14:creationId xmlns:p14="http://schemas.microsoft.com/office/powerpoint/2010/main" val="134847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強化確認ウィンドウ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Tree>
    <p:extLst>
      <p:ext uri="{BB962C8B-B14F-4D97-AF65-F5344CB8AC3E}">
        <p14:creationId xmlns:p14="http://schemas.microsoft.com/office/powerpoint/2010/main" val="24990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強化画面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845925" cy="1785104"/>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74102" y="1517259"/>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49331"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3" name="テキスト ボックス 498">
            <a:extLst>
              <a:ext uri="{FF2B5EF4-FFF2-40B4-BE49-F238E27FC236}">
                <a16:creationId xmlns:a16="http://schemas.microsoft.com/office/drawing/2014/main" id="{08594028-B99F-2A4A-A5D7-233C8C98311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7440981" y="2164267"/>
            <a:ext cx="178861" cy="191713"/>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7440393" y="2350330"/>
            <a:ext cx="183689" cy="184759"/>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6525010" y="2346489"/>
            <a:ext cx="184709" cy="191998"/>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129" name="楕円 515">
            <a:extLst>
              <a:ext uri="{FF2B5EF4-FFF2-40B4-BE49-F238E27FC236}">
                <a16:creationId xmlns:a16="http://schemas.microsoft.com/office/drawing/2014/main" id="{23FD1C1B-BD12-484B-B9A8-9CB88F4338B4}"/>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30" name="楕円 516">
            <a:extLst>
              <a:ext uri="{FF2B5EF4-FFF2-40B4-BE49-F238E27FC236}">
                <a16:creationId xmlns:a16="http://schemas.microsoft.com/office/drawing/2014/main" id="{105F0A21-0BF6-E940-8D57-EE7CF7238622}"/>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2" name="テキスト ボックス 517">
            <a:extLst>
              <a:ext uri="{FF2B5EF4-FFF2-40B4-BE49-F238E27FC236}">
                <a16:creationId xmlns:a16="http://schemas.microsoft.com/office/drawing/2014/main" id="{C617D740-B8CB-074E-A498-82A025B73D16}"/>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84" name="正方形/長方形 183">
            <a:extLst>
              <a:ext uri="{FF2B5EF4-FFF2-40B4-BE49-F238E27FC236}">
                <a16:creationId xmlns:a16="http://schemas.microsoft.com/office/drawing/2014/main" id="{74E620F5-F713-C047-9515-10E318D4B276}"/>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5" name="正方形/長方形 184">
            <a:extLst>
              <a:ext uri="{FF2B5EF4-FFF2-40B4-BE49-F238E27FC236}">
                <a16:creationId xmlns:a16="http://schemas.microsoft.com/office/drawing/2014/main" id="{A20BCE8A-CA3F-E14D-93B4-0A331DAFDF6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6" name="正方形/長方形 185">
            <a:extLst>
              <a:ext uri="{FF2B5EF4-FFF2-40B4-BE49-F238E27FC236}">
                <a16:creationId xmlns:a16="http://schemas.microsoft.com/office/drawing/2014/main" id="{C67571A5-AEC9-CB4D-9502-A80A35A64C1E}"/>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88" name="楕円 516">
            <a:extLst>
              <a:ext uri="{FF2B5EF4-FFF2-40B4-BE49-F238E27FC236}">
                <a16:creationId xmlns:a16="http://schemas.microsoft.com/office/drawing/2014/main" id="{B672D2ED-872B-764D-994B-214032530E7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89" name="テキスト ボックス 517">
            <a:extLst>
              <a:ext uri="{FF2B5EF4-FFF2-40B4-BE49-F238E27FC236}">
                <a16:creationId xmlns:a16="http://schemas.microsoft.com/office/drawing/2014/main" id="{BF26595E-A698-C94A-B057-54B0A504E336}"/>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テキスト ボックス 517">
            <a:extLst>
              <a:ext uri="{FF2B5EF4-FFF2-40B4-BE49-F238E27FC236}">
                <a16:creationId xmlns:a16="http://schemas.microsoft.com/office/drawing/2014/main" id="{5E82B84F-67ED-F841-80C7-0D776E0EDF05}"/>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7" name="テキスト ボックス 514">
            <a:extLst>
              <a:ext uri="{FF2B5EF4-FFF2-40B4-BE49-F238E27FC236}">
                <a16:creationId xmlns:a16="http://schemas.microsoft.com/office/drawing/2014/main" id="{82C88FD5-7F39-1844-AE61-471533C14666}"/>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EA918BD0-09ED-414C-AA68-68FF247F5D4B}"/>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Tree>
    <p:extLst>
      <p:ext uri="{BB962C8B-B14F-4D97-AF65-F5344CB8AC3E}">
        <p14:creationId xmlns:p14="http://schemas.microsoft.com/office/powerpoint/2010/main" val="233209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323987"/>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a:t>
            </a:r>
            <a:endParaRPr lang="en-US" altLang="ja-JP" sz="1000">
              <a:ea typeface="メイリオ"/>
            </a:endParaRPr>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進化カード選択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7" name="正方形/長方形 46">
            <a:extLst>
              <a:ext uri="{FF2B5EF4-FFF2-40B4-BE49-F238E27FC236}">
                <a16:creationId xmlns:a16="http://schemas.microsoft.com/office/drawing/2014/main" id="{FE438D8A-2DAE-8F41-A3C6-265C00566FE9}"/>
              </a:ext>
            </a:extLst>
          </p:cNvPr>
          <p:cNvSpPr/>
          <p:nvPr/>
        </p:nvSpPr>
        <p:spPr>
          <a:xfrm>
            <a:off x="7234489" y="985277"/>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8" name="正方形/長方形 47">
            <a:extLst>
              <a:ext uri="{FF2B5EF4-FFF2-40B4-BE49-F238E27FC236}">
                <a16:creationId xmlns:a16="http://schemas.microsoft.com/office/drawing/2014/main" id="{6C2B26C8-1F79-5D4A-9D58-50B5673F3B47}"/>
              </a:ext>
            </a:extLst>
          </p:cNvPr>
          <p:cNvSpPr/>
          <p:nvPr/>
        </p:nvSpPr>
        <p:spPr>
          <a:xfrm>
            <a:off x="5170126" y="425107"/>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49" name="正方形/長方形 48">
            <a:extLst>
              <a:ext uri="{FF2B5EF4-FFF2-40B4-BE49-F238E27FC236}">
                <a16:creationId xmlns:a16="http://schemas.microsoft.com/office/drawing/2014/main" id="{94594541-87DE-6B4B-8501-C63D65E2C8CA}"/>
              </a:ext>
            </a:extLst>
          </p:cNvPr>
          <p:cNvSpPr/>
          <p:nvPr/>
        </p:nvSpPr>
        <p:spPr>
          <a:xfrm>
            <a:off x="5920805" y="425107"/>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0" name="正方形/長方形 59">
            <a:extLst>
              <a:ext uri="{FF2B5EF4-FFF2-40B4-BE49-F238E27FC236}">
                <a16:creationId xmlns:a16="http://schemas.microsoft.com/office/drawing/2014/main" id="{394A00A9-4DFA-EF45-8C24-9660FA237B4C}"/>
              </a:ext>
            </a:extLst>
          </p:cNvPr>
          <p:cNvSpPr/>
          <p:nvPr/>
        </p:nvSpPr>
        <p:spPr>
          <a:xfrm>
            <a:off x="5920804" y="611707"/>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1" name="楕円 488">
            <a:extLst>
              <a:ext uri="{FF2B5EF4-FFF2-40B4-BE49-F238E27FC236}">
                <a16:creationId xmlns:a16="http://schemas.microsoft.com/office/drawing/2014/main" id="{7AA1EC95-D804-6641-97C6-A31BF1D7A8A7}"/>
              </a:ext>
            </a:extLst>
          </p:cNvPr>
          <p:cNvSpPr>
            <a:spLocks noChangeAspect="1"/>
          </p:cNvSpPr>
          <p:nvPr/>
        </p:nvSpPr>
        <p:spPr>
          <a:xfrm>
            <a:off x="8364720" y="998878"/>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2" name="グループ化 61">
            <a:extLst>
              <a:ext uri="{FF2B5EF4-FFF2-40B4-BE49-F238E27FC236}">
                <a16:creationId xmlns:a16="http://schemas.microsoft.com/office/drawing/2014/main" id="{0C400EF5-9E75-2146-ABA6-BDB678BEF048}"/>
              </a:ext>
            </a:extLst>
          </p:cNvPr>
          <p:cNvGrpSpPr/>
          <p:nvPr/>
        </p:nvGrpSpPr>
        <p:grpSpPr>
          <a:xfrm>
            <a:off x="5208952" y="1037987"/>
            <a:ext cx="675610" cy="90419"/>
            <a:chOff x="30317" y="482248"/>
            <a:chExt cx="581527" cy="70447"/>
          </a:xfrm>
        </p:grpSpPr>
        <p:sp>
          <p:nvSpPr>
            <p:cNvPr id="63" name="四角形: 角を丸くする 492">
              <a:extLst>
                <a:ext uri="{FF2B5EF4-FFF2-40B4-BE49-F238E27FC236}">
                  <a16:creationId xmlns:a16="http://schemas.microsoft.com/office/drawing/2014/main" id="{77791483-5E22-6A4C-8137-B31D98EED34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4" name="四角形: 角を丸くする 493">
              <a:extLst>
                <a:ext uri="{FF2B5EF4-FFF2-40B4-BE49-F238E27FC236}">
                  <a16:creationId xmlns:a16="http://schemas.microsoft.com/office/drawing/2014/main" id="{789F3F0F-10D4-A947-A168-5D3D131D642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5" name="正方形/長方形 64">
            <a:extLst>
              <a:ext uri="{FF2B5EF4-FFF2-40B4-BE49-F238E27FC236}">
                <a16:creationId xmlns:a16="http://schemas.microsoft.com/office/drawing/2014/main" id="{63DC992E-435E-AB4F-A1F7-27653A5CD20A}"/>
              </a:ext>
            </a:extLst>
          </p:cNvPr>
          <p:cNvSpPr/>
          <p:nvPr/>
        </p:nvSpPr>
        <p:spPr>
          <a:xfrm>
            <a:off x="7985166" y="611707"/>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6" name="正方形/長方形 65">
            <a:extLst>
              <a:ext uri="{FF2B5EF4-FFF2-40B4-BE49-F238E27FC236}">
                <a16:creationId xmlns:a16="http://schemas.microsoft.com/office/drawing/2014/main" id="{7CA670A7-0231-5140-A2D1-49F3C99307C5}"/>
              </a:ext>
            </a:extLst>
          </p:cNvPr>
          <p:cNvSpPr/>
          <p:nvPr/>
        </p:nvSpPr>
        <p:spPr>
          <a:xfrm>
            <a:off x="5920802" y="985278"/>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pic>
        <p:nvPicPr>
          <p:cNvPr id="70" name="グラフィックス 69" descr="驚いた顔 (塗りつぶしなし)">
            <a:extLst>
              <a:ext uri="{FF2B5EF4-FFF2-40B4-BE49-F238E27FC236}">
                <a16:creationId xmlns:a16="http://schemas.microsoft.com/office/drawing/2014/main" id="{143C428D-95F7-4E48-9DB5-045885869A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8342" y="3260421"/>
            <a:ext cx="224831" cy="224831"/>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進化素材選択画面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4708981"/>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5794636"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6414166" y="4144798"/>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４</a:t>
            </a:r>
            <a:endParaRPr kumimoji="1" lang="ja-JP" altLang="en-US"/>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円/楕円 102">
            <a:extLst>
              <a:ext uri="{FF2B5EF4-FFF2-40B4-BE49-F238E27FC236}">
                <a16:creationId xmlns:a16="http://schemas.microsoft.com/office/drawing/2014/main" id="{7DA0F023-7D6C-7749-9E69-6866A1F51CB7}"/>
              </a:ext>
            </a:extLst>
          </p:cNvPr>
          <p:cNvSpPr/>
          <p:nvPr/>
        </p:nvSpPr>
        <p:spPr>
          <a:xfrm>
            <a:off x="7002128" y="4146576"/>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542394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731724"/>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0" name="テキスト ボックス 69">
            <a:extLst>
              <a:ext uri="{FF2B5EF4-FFF2-40B4-BE49-F238E27FC236}">
                <a16:creationId xmlns:a16="http://schemas.microsoft.com/office/drawing/2014/main" id="{06D7DA7D-A996-47D1-B9BD-A553C2063C27}"/>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Tree>
    <p:extLst>
      <p:ext uri="{BB962C8B-B14F-4D97-AF65-F5344CB8AC3E}">
        <p14:creationId xmlns:p14="http://schemas.microsoft.com/office/powerpoint/2010/main" val="427483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進化確認ウィンドウ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Tree>
    <p:extLst>
      <p:ext uri="{BB962C8B-B14F-4D97-AF65-F5344CB8AC3E}">
        <p14:creationId xmlns:p14="http://schemas.microsoft.com/office/powerpoint/2010/main" val="338516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nchor="t">
            <a:spAutoFit/>
          </a:bodyPr>
          <a:lstStyle/>
          <a:p>
            <a:r>
              <a:rPr kumimoji="1" lang="en-US" altLang="ja-JP" sz="1400" b="1">
                <a:ea typeface="メイリオ"/>
              </a:rPr>
              <a:t>1. </a:t>
            </a:r>
            <a:r>
              <a:rPr kumimoji="1" lang="en-US" altLang="ja-JP" sz="1400" b="1" err="1">
                <a:ea typeface="メイリオ"/>
              </a:rPr>
              <a:t>進化</a:t>
            </a:r>
            <a:r>
              <a:rPr kumimoji="1" lang="ja-JP" altLang="en-US" sz="1400" b="1">
                <a:ea typeface="メイリオ"/>
              </a:rPr>
              <a:t>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30" name="正方形/長方形 29">
            <a:extLst>
              <a:ext uri="{FF2B5EF4-FFF2-40B4-BE49-F238E27FC236}">
                <a16:creationId xmlns:a16="http://schemas.microsoft.com/office/drawing/2014/main" id="{9A8656CB-E145-45BB-8F57-FF42686E3DFB}"/>
              </a:ext>
            </a:extLst>
          </p:cNvPr>
          <p:cNvSpPr/>
          <p:nvPr/>
        </p:nvSpPr>
        <p:spPr>
          <a:xfrm>
            <a:off x="5165606" y="1521171"/>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1" name="テキスト ボックス 496">
            <a:extLst>
              <a:ext uri="{FF2B5EF4-FFF2-40B4-BE49-F238E27FC236}">
                <a16:creationId xmlns:a16="http://schemas.microsoft.com/office/drawing/2014/main" id="{A0EC13C1-A68D-4926-AE1C-16820E957D26}"/>
              </a:ext>
            </a:extLst>
          </p:cNvPr>
          <p:cNvSpPr txBox="1"/>
          <p:nvPr/>
        </p:nvSpPr>
        <p:spPr>
          <a:xfrm>
            <a:off x="6440833" y="1512293"/>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 name="図 32">
            <a:extLst>
              <a:ext uri="{FF2B5EF4-FFF2-40B4-BE49-F238E27FC236}">
                <a16:creationId xmlns:a16="http://schemas.microsoft.com/office/drawing/2014/main" id="{0C7B975D-8887-4777-B11D-8894D6AD8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73" y="1551252"/>
            <a:ext cx="1258542" cy="1779066"/>
          </a:xfrm>
          <a:prstGeom prst="rect">
            <a:avLst/>
          </a:prstGeom>
        </p:spPr>
      </p:pic>
      <p:sp>
        <p:nvSpPr>
          <p:cNvPr id="34" name="楕円 421">
            <a:extLst>
              <a:ext uri="{FF2B5EF4-FFF2-40B4-BE49-F238E27FC236}">
                <a16:creationId xmlns:a16="http://schemas.microsoft.com/office/drawing/2014/main" id="{50E1D4AA-8A52-4B6A-A5F4-F63D020D6F95}"/>
              </a:ext>
            </a:extLst>
          </p:cNvPr>
          <p:cNvSpPr/>
          <p:nvPr/>
        </p:nvSpPr>
        <p:spPr>
          <a:xfrm>
            <a:off x="5288667" y="1645926"/>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35" name="楕円 421">
            <a:extLst>
              <a:ext uri="{FF2B5EF4-FFF2-40B4-BE49-F238E27FC236}">
                <a16:creationId xmlns:a16="http://schemas.microsoft.com/office/drawing/2014/main" id="{036C212F-9F69-414F-B49C-982E01318A34}"/>
              </a:ext>
            </a:extLst>
          </p:cNvPr>
          <p:cNvSpPr/>
          <p:nvPr/>
        </p:nvSpPr>
        <p:spPr>
          <a:xfrm>
            <a:off x="5238616" y="1604311"/>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36" name="テキスト ボックス 498">
            <a:extLst>
              <a:ext uri="{FF2B5EF4-FFF2-40B4-BE49-F238E27FC236}">
                <a16:creationId xmlns:a16="http://schemas.microsoft.com/office/drawing/2014/main" id="{239B3D0C-A638-44DC-832A-5E3DD4F76B26}"/>
              </a:ext>
            </a:extLst>
          </p:cNvPr>
          <p:cNvSpPr txBox="1"/>
          <p:nvPr/>
        </p:nvSpPr>
        <p:spPr>
          <a:xfrm>
            <a:off x="6567258" y="2357901"/>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7" name="テキスト ボックス 499">
            <a:extLst>
              <a:ext uri="{FF2B5EF4-FFF2-40B4-BE49-F238E27FC236}">
                <a16:creationId xmlns:a16="http://schemas.microsoft.com/office/drawing/2014/main" id="{F905FEBA-85A8-462C-8C24-AE42F944EACF}"/>
              </a:ext>
            </a:extLst>
          </p:cNvPr>
          <p:cNvSpPr txBox="1"/>
          <p:nvPr/>
        </p:nvSpPr>
        <p:spPr>
          <a:xfrm>
            <a:off x="7488190" y="2351523"/>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8" name="テキスト ボックス 500">
            <a:extLst>
              <a:ext uri="{FF2B5EF4-FFF2-40B4-BE49-F238E27FC236}">
                <a16:creationId xmlns:a16="http://schemas.microsoft.com/office/drawing/2014/main" id="{ECDE85F6-0470-4DF4-B7CC-0C1D4B301C86}"/>
              </a:ext>
            </a:extLst>
          </p:cNvPr>
          <p:cNvSpPr txBox="1"/>
          <p:nvPr/>
        </p:nvSpPr>
        <p:spPr>
          <a:xfrm>
            <a:off x="7474589" y="2183311"/>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9" name="図 38">
            <a:extLst>
              <a:ext uri="{FF2B5EF4-FFF2-40B4-BE49-F238E27FC236}">
                <a16:creationId xmlns:a16="http://schemas.microsoft.com/office/drawing/2014/main" id="{44F915BD-D653-42D4-8763-887F41D0E207}"/>
              </a:ext>
            </a:extLst>
          </p:cNvPr>
          <p:cNvPicPr>
            <a:picLocks noChangeAspect="1"/>
          </p:cNvPicPr>
          <p:nvPr/>
        </p:nvPicPr>
        <p:blipFill>
          <a:blip r:embed="rId3"/>
          <a:stretch>
            <a:fillRect/>
          </a:stretch>
        </p:blipFill>
        <p:spPr>
          <a:xfrm>
            <a:off x="7466475" y="2198260"/>
            <a:ext cx="178861" cy="191713"/>
          </a:xfrm>
          <a:prstGeom prst="rect">
            <a:avLst/>
          </a:prstGeom>
        </p:spPr>
      </p:pic>
      <p:pic>
        <p:nvPicPr>
          <p:cNvPr id="40" name="図 39">
            <a:extLst>
              <a:ext uri="{FF2B5EF4-FFF2-40B4-BE49-F238E27FC236}">
                <a16:creationId xmlns:a16="http://schemas.microsoft.com/office/drawing/2014/main" id="{4060216C-52CF-46E5-BB9C-4D5E575115D2}"/>
              </a:ext>
            </a:extLst>
          </p:cNvPr>
          <p:cNvPicPr>
            <a:picLocks noChangeAspect="1"/>
          </p:cNvPicPr>
          <p:nvPr/>
        </p:nvPicPr>
        <p:blipFill>
          <a:blip r:embed="rId4"/>
          <a:stretch>
            <a:fillRect/>
          </a:stretch>
        </p:blipFill>
        <p:spPr>
          <a:xfrm>
            <a:off x="7465887" y="2384323"/>
            <a:ext cx="183689" cy="184759"/>
          </a:xfrm>
          <a:prstGeom prst="rect">
            <a:avLst/>
          </a:prstGeom>
        </p:spPr>
      </p:pic>
      <p:pic>
        <p:nvPicPr>
          <p:cNvPr id="41" name="図 40">
            <a:extLst>
              <a:ext uri="{FF2B5EF4-FFF2-40B4-BE49-F238E27FC236}">
                <a16:creationId xmlns:a16="http://schemas.microsoft.com/office/drawing/2014/main" id="{7DC2C413-A77F-4D41-83D4-35243B82FC9F}"/>
              </a:ext>
            </a:extLst>
          </p:cNvPr>
          <p:cNvPicPr>
            <a:picLocks noChangeAspect="1"/>
          </p:cNvPicPr>
          <p:nvPr/>
        </p:nvPicPr>
        <p:blipFill>
          <a:blip r:embed="rId5"/>
          <a:stretch>
            <a:fillRect/>
          </a:stretch>
        </p:blipFill>
        <p:spPr>
          <a:xfrm>
            <a:off x="6550504" y="2380482"/>
            <a:ext cx="184709" cy="191998"/>
          </a:xfrm>
          <a:prstGeom prst="rect">
            <a:avLst/>
          </a:prstGeom>
        </p:spPr>
      </p:pic>
      <p:sp>
        <p:nvSpPr>
          <p:cNvPr id="43" name="テキスト ボックス 511">
            <a:extLst>
              <a:ext uri="{FF2B5EF4-FFF2-40B4-BE49-F238E27FC236}">
                <a16:creationId xmlns:a16="http://schemas.microsoft.com/office/drawing/2014/main" id="{01BEDCFA-B0F4-47BE-AB5C-3315DCF6766C}"/>
              </a:ext>
            </a:extLst>
          </p:cNvPr>
          <p:cNvSpPr txBox="1"/>
          <p:nvPr/>
        </p:nvSpPr>
        <p:spPr>
          <a:xfrm>
            <a:off x="6663295" y="2181406"/>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44" name="図 43">
            <a:extLst>
              <a:ext uri="{FF2B5EF4-FFF2-40B4-BE49-F238E27FC236}">
                <a16:creationId xmlns:a16="http://schemas.microsoft.com/office/drawing/2014/main" id="{FE69DB85-05B3-4C80-A663-C849231208D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996" y="2214393"/>
            <a:ext cx="182357" cy="164595"/>
          </a:xfrm>
          <a:prstGeom prst="rect">
            <a:avLst/>
          </a:prstGeom>
        </p:spPr>
      </p:pic>
      <p:sp>
        <p:nvSpPr>
          <p:cNvPr id="45" name="楕円 515">
            <a:extLst>
              <a:ext uri="{FF2B5EF4-FFF2-40B4-BE49-F238E27FC236}">
                <a16:creationId xmlns:a16="http://schemas.microsoft.com/office/drawing/2014/main" id="{0ADDF3CC-6D06-4F4C-AFA8-EF31B116ADD6}"/>
              </a:ext>
            </a:extLst>
          </p:cNvPr>
          <p:cNvSpPr/>
          <p:nvPr/>
        </p:nvSpPr>
        <p:spPr>
          <a:xfrm>
            <a:off x="6546039" y="2610291"/>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46" name="楕円 516">
            <a:extLst>
              <a:ext uri="{FF2B5EF4-FFF2-40B4-BE49-F238E27FC236}">
                <a16:creationId xmlns:a16="http://schemas.microsoft.com/office/drawing/2014/main" id="{F7B0855B-A235-4EEB-A6C1-0987FE85000F}"/>
              </a:ext>
            </a:extLst>
          </p:cNvPr>
          <p:cNvSpPr/>
          <p:nvPr/>
        </p:nvSpPr>
        <p:spPr>
          <a:xfrm>
            <a:off x="6549651" y="286439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47" name="テキスト ボックス 517">
            <a:extLst>
              <a:ext uri="{FF2B5EF4-FFF2-40B4-BE49-F238E27FC236}">
                <a16:creationId xmlns:a16="http://schemas.microsoft.com/office/drawing/2014/main" id="{6F670ADC-A166-484E-8B42-8ABE50EADE0C}"/>
              </a:ext>
            </a:extLst>
          </p:cNvPr>
          <p:cNvSpPr txBox="1"/>
          <p:nvPr/>
        </p:nvSpPr>
        <p:spPr>
          <a:xfrm>
            <a:off x="6753756" y="3046584"/>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48" name="楕円 516">
            <a:extLst>
              <a:ext uri="{FF2B5EF4-FFF2-40B4-BE49-F238E27FC236}">
                <a16:creationId xmlns:a16="http://schemas.microsoft.com/office/drawing/2014/main" id="{CFF2F30B-EA42-434D-9936-C7FA78AE208A}"/>
              </a:ext>
            </a:extLst>
          </p:cNvPr>
          <p:cNvSpPr/>
          <p:nvPr/>
        </p:nvSpPr>
        <p:spPr>
          <a:xfrm>
            <a:off x="6544888" y="3096323"/>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49" name="テキスト ボックス 517">
            <a:extLst>
              <a:ext uri="{FF2B5EF4-FFF2-40B4-BE49-F238E27FC236}">
                <a16:creationId xmlns:a16="http://schemas.microsoft.com/office/drawing/2014/main" id="{F4DCAA48-AC0E-4A23-8297-9A63815C5DDA}"/>
              </a:ext>
            </a:extLst>
          </p:cNvPr>
          <p:cNvSpPr txBox="1"/>
          <p:nvPr/>
        </p:nvSpPr>
        <p:spPr>
          <a:xfrm>
            <a:off x="6764431" y="278616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0" name="テキスト ボックス 517">
            <a:extLst>
              <a:ext uri="{FF2B5EF4-FFF2-40B4-BE49-F238E27FC236}">
                <a16:creationId xmlns:a16="http://schemas.microsoft.com/office/drawing/2014/main" id="{40FD723B-F744-4422-9AC3-C42AE9C0F046}"/>
              </a:ext>
            </a:extLst>
          </p:cNvPr>
          <p:cNvSpPr txBox="1"/>
          <p:nvPr/>
        </p:nvSpPr>
        <p:spPr>
          <a:xfrm>
            <a:off x="6753756" y="254728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1" name="正方形/長方形 50">
            <a:extLst>
              <a:ext uri="{FF2B5EF4-FFF2-40B4-BE49-F238E27FC236}">
                <a16:creationId xmlns:a16="http://schemas.microsoft.com/office/drawing/2014/main" id="{DF10AFDE-4AA3-4219-871E-C48FC7FECF94}"/>
              </a:ext>
            </a:extLst>
          </p:cNvPr>
          <p:cNvSpPr/>
          <p:nvPr/>
        </p:nvSpPr>
        <p:spPr>
          <a:xfrm>
            <a:off x="6607117" y="2098130"/>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2" name="正方形/長方形 51">
            <a:extLst>
              <a:ext uri="{FF2B5EF4-FFF2-40B4-BE49-F238E27FC236}">
                <a16:creationId xmlns:a16="http://schemas.microsoft.com/office/drawing/2014/main" id="{5B0E8669-407C-41B5-B2BA-9CA2120C844C}"/>
              </a:ext>
            </a:extLst>
          </p:cNvPr>
          <p:cNvSpPr/>
          <p:nvPr/>
        </p:nvSpPr>
        <p:spPr>
          <a:xfrm>
            <a:off x="6566030" y="2105735"/>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3" name="正方形/長方形 52">
            <a:extLst>
              <a:ext uri="{FF2B5EF4-FFF2-40B4-BE49-F238E27FC236}">
                <a16:creationId xmlns:a16="http://schemas.microsoft.com/office/drawing/2014/main" id="{3326F951-4D62-48C5-84CB-588FFEDE6D15}"/>
              </a:ext>
            </a:extLst>
          </p:cNvPr>
          <p:cNvSpPr/>
          <p:nvPr/>
        </p:nvSpPr>
        <p:spPr>
          <a:xfrm>
            <a:off x="7706646" y="2099002"/>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4" name="テキスト ボックス 514">
            <a:extLst>
              <a:ext uri="{FF2B5EF4-FFF2-40B4-BE49-F238E27FC236}">
                <a16:creationId xmlns:a16="http://schemas.microsoft.com/office/drawing/2014/main" id="{18A4C4F0-ADD4-45C8-B98D-9C378476AE8F}"/>
              </a:ext>
            </a:extLst>
          </p:cNvPr>
          <p:cNvSpPr txBox="1"/>
          <p:nvPr/>
        </p:nvSpPr>
        <p:spPr>
          <a:xfrm>
            <a:off x="7729852" y="1930168"/>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55" name="テキスト ボックス 514">
            <a:extLst>
              <a:ext uri="{FF2B5EF4-FFF2-40B4-BE49-F238E27FC236}">
                <a16:creationId xmlns:a16="http://schemas.microsoft.com/office/drawing/2014/main" id="{727ABCDE-EE5A-4575-969F-5D43F97E6B17}"/>
              </a:ext>
            </a:extLst>
          </p:cNvPr>
          <p:cNvSpPr txBox="1"/>
          <p:nvPr/>
        </p:nvSpPr>
        <p:spPr>
          <a:xfrm>
            <a:off x="6475387" y="1921298"/>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Tree>
    <p:extLst>
      <p:ext uri="{BB962C8B-B14F-4D97-AF65-F5344CB8AC3E}">
        <p14:creationId xmlns:p14="http://schemas.microsoft.com/office/powerpoint/2010/main" val="72265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カード選択画面（分解）</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780983" cy="246221"/>
          </a:xfrm>
          <a:prstGeom prst="rect">
            <a:avLst/>
          </a:prstGeom>
          <a:noFill/>
        </p:spPr>
        <p:txBody>
          <a:bodyPr wrap="none" rtlCol="0">
            <a:spAutoFit/>
          </a:bodyPr>
          <a:lstStyle/>
          <a:p>
            <a:r>
              <a:rPr kumimoji="1" lang="en-US" altLang="ja-JP" sz="1000"/>
              <a:t>SHOP</a:t>
            </a:r>
            <a:r>
              <a:rPr kumimoji="1" lang="ja-JP" altLang="en-US" sz="1000"/>
              <a:t>へ。</a:t>
            </a:r>
            <a:endParaRPr kumimoji="1" lang="en-US" altLang="ja-JP" sz="1000"/>
          </a:p>
        </p:txBody>
      </p:sp>
      <p:sp>
        <p:nvSpPr>
          <p:cNvPr id="6" name="テキスト ボックス 5">
            <a:extLst>
              <a:ext uri="{FF2B5EF4-FFF2-40B4-BE49-F238E27FC236}">
                <a16:creationId xmlns:a16="http://schemas.microsoft.com/office/drawing/2014/main" id="{6C390C9C-F98A-4156-BEB7-B0E4C8E7BED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7" name="スライド番号プレースホルダー 69">
            <a:extLst>
              <a:ext uri="{FF2B5EF4-FFF2-40B4-BE49-F238E27FC236}">
                <a16:creationId xmlns:a16="http://schemas.microsoft.com/office/drawing/2014/main" id="{B5B6B2FC-1CF7-4039-9E20-7D0AE3CC93E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Tree>
    <p:extLst>
      <p:ext uri="{BB962C8B-B14F-4D97-AF65-F5344CB8AC3E}">
        <p14:creationId xmlns:p14="http://schemas.microsoft.com/office/powerpoint/2010/main" val="195684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TR</a:t>
            </a:r>
            <a:r>
              <a:rPr kumimoji="1" lang="ja-JP" altLang="en-US" sz="1400" b="1"/>
              <a:t>カード一覧画面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4093428"/>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TR</a:t>
            </a:r>
            <a:r>
              <a:rPr kumimoji="1" lang="ja-JP" altLang="en-US" sz="1600"/>
              <a:t>カード一覧</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27" name="グラフィックス 26" descr="開錠">
            <a:extLst>
              <a:ext uri="{FF2B5EF4-FFF2-40B4-BE49-F238E27FC236}">
                <a16:creationId xmlns:a16="http://schemas.microsoft.com/office/drawing/2014/main" id="{E150B2EA-C5E1-324A-9B9A-F114E095D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0" name="グラフィックス 29" descr="開錠">
            <a:extLst>
              <a:ext uri="{FF2B5EF4-FFF2-40B4-BE49-F238E27FC236}">
                <a16:creationId xmlns:a16="http://schemas.microsoft.com/office/drawing/2014/main" id="{EACDAC33-67F8-F24F-9984-6F7666692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3" name="グラフィックス 32" descr="開錠">
            <a:extLst>
              <a:ext uri="{FF2B5EF4-FFF2-40B4-BE49-F238E27FC236}">
                <a16:creationId xmlns:a16="http://schemas.microsoft.com/office/drawing/2014/main" id="{6EBCEA28-8C25-C243-9C9D-7E403BDB7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4" name="グラフィックス 33" descr="開錠">
            <a:extLst>
              <a:ext uri="{FF2B5EF4-FFF2-40B4-BE49-F238E27FC236}">
                <a16:creationId xmlns:a16="http://schemas.microsoft.com/office/drawing/2014/main" id="{976879CA-C53A-594B-8CCD-3CDA90E46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5" name="グラフィックス 34" descr="開錠">
            <a:extLst>
              <a:ext uri="{FF2B5EF4-FFF2-40B4-BE49-F238E27FC236}">
                <a16:creationId xmlns:a16="http://schemas.microsoft.com/office/drawing/2014/main" id="{D6801123-043A-4C48-ADDF-3A8567410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36" name="グラフィックス 35" descr="開錠">
            <a:extLst>
              <a:ext uri="{FF2B5EF4-FFF2-40B4-BE49-F238E27FC236}">
                <a16:creationId xmlns:a16="http://schemas.microsoft.com/office/drawing/2014/main" id="{035FF09F-8B66-E94C-B4BD-E73FE620B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37" name="グラフィックス 36" descr="開錠">
            <a:extLst>
              <a:ext uri="{FF2B5EF4-FFF2-40B4-BE49-F238E27FC236}">
                <a16:creationId xmlns:a16="http://schemas.microsoft.com/office/drawing/2014/main" id="{AC6BFEB9-20D1-C04C-A988-27D587CA9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38" name="グラフィックス 37" descr="開錠">
            <a:extLst>
              <a:ext uri="{FF2B5EF4-FFF2-40B4-BE49-F238E27FC236}">
                <a16:creationId xmlns:a16="http://schemas.microsoft.com/office/drawing/2014/main" id="{7FFF29D2-CFA7-A54C-8F33-2BAF2778B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39" name="グラフィックス 38" descr="開錠">
            <a:extLst>
              <a:ext uri="{FF2B5EF4-FFF2-40B4-BE49-F238E27FC236}">
                <a16:creationId xmlns:a16="http://schemas.microsoft.com/office/drawing/2014/main" id="{1CEFA0E0-8C78-F647-9E96-AA5892D55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40" name="グラフィックス 39" descr="開錠">
            <a:extLst>
              <a:ext uri="{FF2B5EF4-FFF2-40B4-BE49-F238E27FC236}">
                <a16:creationId xmlns:a16="http://schemas.microsoft.com/office/drawing/2014/main" id="{737726F9-AD6C-A947-9F0A-B76D81C61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41" name="グラフィックス 40" descr="開錠">
            <a:extLst>
              <a:ext uri="{FF2B5EF4-FFF2-40B4-BE49-F238E27FC236}">
                <a16:creationId xmlns:a16="http://schemas.microsoft.com/office/drawing/2014/main" id="{37EDF9B5-BC3D-F34E-88C8-4DCB473D8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43" name="グラフィックス 42" descr="開錠">
            <a:extLst>
              <a:ext uri="{FF2B5EF4-FFF2-40B4-BE49-F238E27FC236}">
                <a16:creationId xmlns:a16="http://schemas.microsoft.com/office/drawing/2014/main" id="{E2735F4F-73B7-C545-8803-9ABB5015B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44" name="グラフィックス 43" descr="開錠">
            <a:extLst>
              <a:ext uri="{FF2B5EF4-FFF2-40B4-BE49-F238E27FC236}">
                <a16:creationId xmlns:a16="http://schemas.microsoft.com/office/drawing/2014/main" id="{04E6785C-BDA3-BB4B-8594-2A78FBA76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45" name="グラフィックス 44" descr="開錠">
            <a:extLst>
              <a:ext uri="{FF2B5EF4-FFF2-40B4-BE49-F238E27FC236}">
                <a16:creationId xmlns:a16="http://schemas.microsoft.com/office/drawing/2014/main" id="{F4865696-1ED5-3349-8A47-AFA1D4DE6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46" name="グラフィックス 45" descr="開錠">
            <a:extLst>
              <a:ext uri="{FF2B5EF4-FFF2-40B4-BE49-F238E27FC236}">
                <a16:creationId xmlns:a16="http://schemas.microsoft.com/office/drawing/2014/main" id="{2EC2D677-F51F-4447-A22B-33AE30BC1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47" name="グラフィックス 46" descr="開錠">
            <a:extLst>
              <a:ext uri="{FF2B5EF4-FFF2-40B4-BE49-F238E27FC236}">
                <a16:creationId xmlns:a16="http://schemas.microsoft.com/office/drawing/2014/main" id="{B1DEEDDD-301E-A242-AFFE-F76295461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48" name="グラフィックス 47" descr="開錠">
            <a:extLst>
              <a:ext uri="{FF2B5EF4-FFF2-40B4-BE49-F238E27FC236}">
                <a16:creationId xmlns:a16="http://schemas.microsoft.com/office/drawing/2014/main" id="{503F90A1-0E7B-9A40-92E3-DD56CB5C6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49" name="グラフィックス 48" descr="開錠">
            <a:extLst>
              <a:ext uri="{FF2B5EF4-FFF2-40B4-BE49-F238E27FC236}">
                <a16:creationId xmlns:a16="http://schemas.microsoft.com/office/drawing/2014/main" id="{2CCBD342-47CE-8745-94D2-0841E7717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0" name="グラフィックス 49" descr="開錠">
            <a:extLst>
              <a:ext uri="{FF2B5EF4-FFF2-40B4-BE49-F238E27FC236}">
                <a16:creationId xmlns:a16="http://schemas.microsoft.com/office/drawing/2014/main" id="{010961F8-655B-5D47-A9BC-A86973BB3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pic>
        <p:nvPicPr>
          <p:cNvPr id="53" name="グラフィックス 52" descr="驚いた顔 (塗りつぶしなし)">
            <a:extLst>
              <a:ext uri="{FF2B5EF4-FFF2-40B4-BE49-F238E27FC236}">
                <a16:creationId xmlns:a16="http://schemas.microsoft.com/office/drawing/2014/main" id="{AD08F055-EC91-4D35-942D-BDF844686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950" y="2113893"/>
            <a:ext cx="224831" cy="224831"/>
          </a:xfrm>
          <a:prstGeom prst="rect">
            <a:avLst/>
          </a:prstGeom>
        </p:spPr>
      </p:pic>
    </p:spTree>
    <p:extLst>
      <p:ext uri="{BB962C8B-B14F-4D97-AF65-F5344CB8AC3E}">
        <p14:creationId xmlns:p14="http://schemas.microsoft.com/office/powerpoint/2010/main" val="360774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ソート項目の選択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658772" y="1927105"/>
            <a:ext cx="907388" cy="200055"/>
          </a:xfrm>
          <a:prstGeom prst="rect">
            <a:avLst/>
          </a:prstGeom>
        </p:spPr>
        <p:txBody>
          <a:bodyPr wrap="square">
            <a:spAutoFit/>
          </a:bodyPr>
          <a:lstStyle/>
          <a:p>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480539" y="1931520"/>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97AEE40-7F11-4331-B12C-C9A76F1FB970}"/>
              </a:ext>
            </a:extLst>
          </p:cNvPr>
          <p:cNvSpPr txBox="1"/>
          <p:nvPr/>
        </p:nvSpPr>
        <p:spPr>
          <a:xfrm>
            <a:off x="2658772" y="3698298"/>
            <a:ext cx="782587" cy="215444"/>
          </a:xfrm>
          <a:prstGeom prst="rect">
            <a:avLst/>
          </a:prstGeom>
          <a:noFill/>
        </p:spPr>
        <p:txBody>
          <a:bodyPr wrap="square" rtlCol="0">
            <a:spAutoFit/>
          </a:bodyPr>
          <a:lstStyle/>
          <a:p>
            <a:r>
              <a:rPr kumimoji="1" lang="en-US" altLang="ja-JP" sz="800"/>
              <a:t>SHOP</a:t>
            </a:r>
            <a:r>
              <a:rPr kumimoji="1" lang="ja-JP" altLang="en-US" sz="800"/>
              <a:t>へ</a:t>
            </a:r>
          </a:p>
        </p:txBody>
      </p: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202001" y="3640272"/>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790009" y="2962595"/>
            <a:ext cx="3325314" cy="387912"/>
          </a:xfrm>
          <a:prstGeom prst="bentConnector3">
            <a:avLst>
              <a:gd name="adj1" fmla="val 99955"/>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12129" y="4632777"/>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07117" y="4245589"/>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en-US" altLang="ja-JP" sz="700">
                <a:hlinkClick r:id="rId12" action="ppaction://hlinksldjump"/>
              </a:rPr>
              <a:t>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ja-JP" altLang="en-US" sz="700">
                <a:hlinkClick r:id="rId22" action="ppaction://hlinksldjump"/>
              </a:rPr>
              <a:t>進化画面</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6002176" y="1927103"/>
            <a:ext cx="731118" cy="200055"/>
          </a:xfrm>
          <a:prstGeom prst="rect">
            <a:avLst/>
          </a:prstGeom>
        </p:spPr>
        <p:txBody>
          <a:bodyPr wrap="square">
            <a:spAutoFit/>
          </a:bodyPr>
          <a:lstStyle/>
          <a:p>
            <a:pPr algn="ctr"/>
            <a:r>
              <a:rPr lang="ja-JP" altLang="en-US" sz="700">
                <a:hlinkClick r:id="rId14" action="ppaction://hlinksldjump"/>
              </a:rPr>
              <a:t>強化画面</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4339613" y="3741870"/>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5352897" y="3751397"/>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4230048" y="4884056"/>
            <a:ext cx="952656" cy="200055"/>
          </a:xfrm>
          <a:prstGeom prst="rect">
            <a:avLst/>
          </a:prstGeom>
        </p:spPr>
        <p:txBody>
          <a:bodyPr wrap="square">
            <a:spAutoFit/>
          </a:bodyPr>
          <a:lstStyle/>
          <a:p>
            <a:pPr algn="ct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5209990" y="4878612"/>
            <a:ext cx="952656" cy="200055"/>
          </a:xfrm>
          <a:prstGeom prst="rect">
            <a:avLst/>
          </a:prstGeom>
        </p:spPr>
        <p:txBody>
          <a:bodyPr wrap="square">
            <a:spAutoFit/>
          </a:bodyPr>
          <a:lstStyle/>
          <a:p>
            <a:pPr algn="ctr"/>
            <a:r>
              <a:rPr lang="ja-JP" altLang="en-US" sz="700">
                <a:hlinkClick r:id="rId27" action="ppaction://hlinksldjump"/>
              </a:rPr>
              <a:t>フィルタ</a:t>
            </a:r>
            <a:endParaRPr lang="ja-JP" altLang="en-US" sz="700"/>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フィルタ項目の選択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71127" cy="523220"/>
          </a:xfrm>
          <a:prstGeom prst="rect">
            <a:avLst/>
          </a:prstGeom>
          <a:noFill/>
        </p:spPr>
        <p:txBody>
          <a:bodyPr wrap="none" rtlCol="0">
            <a:spAutoFit/>
          </a:bodyPr>
          <a:lstStyle/>
          <a:p>
            <a:r>
              <a:rPr kumimoji="1" lang="en-US" altLang="ja-JP" sz="1400" b="1"/>
              <a:t>1. </a:t>
            </a:r>
            <a:r>
              <a:rPr kumimoji="1" lang="ja-JP" altLang="en-US" sz="1400" b="1"/>
              <a:t>装備</a:t>
            </a:r>
            <a:r>
              <a:rPr kumimoji="1" lang="en-US" altLang="ja-JP" sz="1400" b="1"/>
              <a:t>TOP</a:t>
            </a:r>
          </a:p>
          <a:p>
            <a:endParaRPr kumimoji="1" lang="en-US" altLang="ja-JP" sz="1400" b="1"/>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67" y="25622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18" y="3061980"/>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29873" y="3560055"/>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6" name="四角形: 角を丸くする 54">
            <a:extLst>
              <a:ext uri="{FF2B5EF4-FFF2-40B4-BE49-F238E27FC236}">
                <a16:creationId xmlns:a16="http://schemas.microsoft.com/office/drawing/2014/main" id="{FFC56A75-9B9D-CB49-B42F-0A0FFE31BD93}"/>
              </a:ext>
            </a:extLst>
          </p:cNvPr>
          <p:cNvSpPr/>
          <p:nvPr/>
        </p:nvSpPr>
        <p:spPr>
          <a:xfrm>
            <a:off x="6079590" y="1906867"/>
            <a:ext cx="541659" cy="257523"/>
          </a:xfrm>
          <a:prstGeom prst="roundRect">
            <a:avLst>
              <a:gd name="adj"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a:t>
            </a:r>
            <a:r>
              <a:rPr kumimoji="1" lang="en-US" altLang="ja-JP" sz="1200"/>
              <a:t>	</a:t>
            </a:r>
          </a:p>
        </p:txBody>
      </p:sp>
      <p:sp>
        <p:nvSpPr>
          <p:cNvPr id="37" name="四角形: 角を丸くする 54">
            <a:extLst>
              <a:ext uri="{FF2B5EF4-FFF2-40B4-BE49-F238E27FC236}">
                <a16:creationId xmlns:a16="http://schemas.microsoft.com/office/drawing/2014/main" id="{DCF0C7C3-CE37-C44D-965E-4AE6534C3D01}"/>
              </a:ext>
            </a:extLst>
          </p:cNvPr>
          <p:cNvSpPr/>
          <p:nvPr/>
        </p:nvSpPr>
        <p:spPr>
          <a:xfrm>
            <a:off x="6638450" y="1901960"/>
            <a:ext cx="54165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461204" cy="3016210"/>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受け取れる状態になった結晶の数が表示されます。 </a:t>
            </a:r>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08017" y="414325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05817" y="3339432"/>
            <a:ext cx="357795" cy="3919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21</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523220"/>
          </a:xfrm>
          <a:prstGeom prst="rect">
            <a:avLst/>
          </a:prstGeom>
          <a:noFill/>
        </p:spPr>
        <p:txBody>
          <a:bodyPr wrap="none" rtlCol="0">
            <a:spAutoFit/>
          </a:bodyPr>
          <a:lstStyle/>
          <a:p>
            <a:r>
              <a:rPr kumimoji="1" lang="en-US" altLang="ja-JP" sz="1400" b="1"/>
              <a:t>1. </a:t>
            </a:r>
            <a:r>
              <a:rPr kumimoji="1" lang="ja-JP" altLang="en-US" sz="1400" b="1"/>
              <a:t>武器強化</a:t>
            </a:r>
            <a:endParaRPr kumimoji="1" lang="en-US" altLang="ja-JP" sz="1400" b="1"/>
          </a:p>
          <a:p>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22</a:t>
            </a:fld>
            <a:endParaRPr kumimoji="1" lang="ja-JP" altLang="en-US"/>
          </a:p>
        </p:txBody>
      </p:sp>
      <p:grpSp>
        <p:nvGrpSpPr>
          <p:cNvPr id="65" name="グループ化 64">
            <a:extLst>
              <a:ext uri="{FF2B5EF4-FFF2-40B4-BE49-F238E27FC236}">
                <a16:creationId xmlns:a16="http://schemas.microsoft.com/office/drawing/2014/main" id="{CB46A610-C46D-4C54-8B52-076D4312872C}"/>
              </a:ext>
            </a:extLst>
          </p:cNvPr>
          <p:cNvGrpSpPr/>
          <p:nvPr/>
        </p:nvGrpSpPr>
        <p:grpSpPr>
          <a:xfrm>
            <a:off x="5649453" y="1311939"/>
            <a:ext cx="2589566" cy="4602399"/>
            <a:chOff x="5649453" y="1311939"/>
            <a:chExt cx="2589566" cy="4602399"/>
          </a:xfrm>
        </p:grpSpPr>
        <p:sp>
          <p:nvSpPr>
            <p:cNvPr id="40" name="正方形/長方形 39">
              <a:extLst>
                <a:ext uri="{FF2B5EF4-FFF2-40B4-BE49-F238E27FC236}">
                  <a16:creationId xmlns:a16="http://schemas.microsoft.com/office/drawing/2014/main" id="{A03AF6B3-2216-4181-9C05-C7355DD65D2E}"/>
                </a:ext>
              </a:extLst>
            </p:cNvPr>
            <p:cNvSpPr/>
            <p:nvPr/>
          </p:nvSpPr>
          <p:spPr>
            <a:xfrm>
              <a:off x="5649453" y="1311941"/>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強化武器選択</a:t>
              </a:r>
              <a:endParaRPr kumimoji="1" lang="ja-JP" altLang="en-US" sz="1100" b="1">
                <a:latin typeface="メイリオ" panose="020B0604030504040204" pitchFamily="50" charset="-128"/>
                <a:ea typeface="メイリオ" panose="020B0604030504040204" pitchFamily="50" charset="-128"/>
              </a:endParaRPr>
            </a:p>
          </p:txBody>
        </p:sp>
        <p:pic>
          <p:nvPicPr>
            <p:cNvPr id="41" name="図 40">
              <a:extLst>
                <a:ext uri="{FF2B5EF4-FFF2-40B4-BE49-F238E27FC236}">
                  <a16:creationId xmlns:a16="http://schemas.microsoft.com/office/drawing/2014/main" id="{9B3F0DEC-C414-4615-BE2E-F96CBB40AE4F}"/>
                </a:ext>
              </a:extLst>
            </p:cNvPr>
            <p:cNvPicPr>
              <a:picLocks noChangeAspect="1"/>
            </p:cNvPicPr>
            <p:nvPr/>
          </p:nvPicPr>
          <p:blipFill rotWithShape="1">
            <a:blip r:embed="rId2"/>
            <a:srcRect b="8693"/>
            <a:stretch/>
          </p:blipFill>
          <p:spPr>
            <a:xfrm>
              <a:off x="5694215" y="5311013"/>
              <a:ext cx="2312406" cy="431327"/>
            </a:xfrm>
            <a:prstGeom prst="rect">
              <a:avLst/>
            </a:prstGeom>
          </p:spPr>
        </p:pic>
        <p:grpSp>
          <p:nvGrpSpPr>
            <p:cNvPr id="43" name="グループ化 42">
              <a:extLst>
                <a:ext uri="{FF2B5EF4-FFF2-40B4-BE49-F238E27FC236}">
                  <a16:creationId xmlns:a16="http://schemas.microsoft.com/office/drawing/2014/main" id="{C2CC20E4-DF7F-49B3-944D-3C6DC62C4927}"/>
                </a:ext>
              </a:extLst>
            </p:cNvPr>
            <p:cNvGrpSpPr/>
            <p:nvPr/>
          </p:nvGrpSpPr>
          <p:grpSpPr>
            <a:xfrm>
              <a:off x="5649453" y="1311939"/>
              <a:ext cx="2589566" cy="575103"/>
              <a:chOff x="0" y="0"/>
              <a:chExt cx="2637694" cy="599215"/>
            </a:xfrm>
          </p:grpSpPr>
          <p:sp>
            <p:nvSpPr>
              <p:cNvPr id="83" name="正方形/長方形 82">
                <a:extLst>
                  <a:ext uri="{FF2B5EF4-FFF2-40B4-BE49-F238E27FC236}">
                    <a16:creationId xmlns:a16="http://schemas.microsoft.com/office/drawing/2014/main" id="{1D6FE7DE-2E5C-42E6-8232-AF1CA4C5B14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4" name="正方形/長方形 83">
                <a:extLst>
                  <a:ext uri="{FF2B5EF4-FFF2-40B4-BE49-F238E27FC236}">
                    <a16:creationId xmlns:a16="http://schemas.microsoft.com/office/drawing/2014/main" id="{B33B06C3-6340-4A2B-8C4C-FBF2274E38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85" name="正方形/長方形 84">
                <a:extLst>
                  <a:ext uri="{FF2B5EF4-FFF2-40B4-BE49-F238E27FC236}">
                    <a16:creationId xmlns:a16="http://schemas.microsoft.com/office/drawing/2014/main" id="{46F37FFE-EDFF-4523-B527-C0731439600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6" name="正方形/長方形 85">
                <a:extLst>
                  <a:ext uri="{FF2B5EF4-FFF2-40B4-BE49-F238E27FC236}">
                    <a16:creationId xmlns:a16="http://schemas.microsoft.com/office/drawing/2014/main" id="{4E8F605F-F9BF-4DD4-A45D-A90D2E581DE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87" name="四角形: 角を丸くする 814">
                <a:extLst>
                  <a:ext uri="{FF2B5EF4-FFF2-40B4-BE49-F238E27FC236}">
                    <a16:creationId xmlns:a16="http://schemas.microsoft.com/office/drawing/2014/main" id="{8C41B1A2-B4FF-4EBC-8811-15BC3062AA49}"/>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正方形/長方形 87">
                <a:extLst>
                  <a:ext uri="{FF2B5EF4-FFF2-40B4-BE49-F238E27FC236}">
                    <a16:creationId xmlns:a16="http://schemas.microsoft.com/office/drawing/2014/main" id="{5D4519F6-2EA7-4451-9682-93A2D7A018E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89" name="楕円 816">
                <a:extLst>
                  <a:ext uri="{FF2B5EF4-FFF2-40B4-BE49-F238E27FC236}">
                    <a16:creationId xmlns:a16="http://schemas.microsoft.com/office/drawing/2014/main" id="{F496CC7A-98C5-4EEA-AD98-FA72E6F2787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90" name="四角形: 角を丸くする 817">
                <a:extLst>
                  <a:ext uri="{FF2B5EF4-FFF2-40B4-BE49-F238E27FC236}">
                    <a16:creationId xmlns:a16="http://schemas.microsoft.com/office/drawing/2014/main" id="{C41242CA-C584-4C84-B1F8-C3A90FCCEE14}"/>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63DADA6-6648-43C8-A3C2-ED299C493B91}"/>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92" name="四角形: 角を丸くする 819">
                <a:extLst>
                  <a:ext uri="{FF2B5EF4-FFF2-40B4-BE49-F238E27FC236}">
                    <a16:creationId xmlns:a16="http://schemas.microsoft.com/office/drawing/2014/main" id="{0DD88FF4-C8A5-455A-98BA-112D574DE2F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820">
                <a:extLst>
                  <a:ext uri="{FF2B5EF4-FFF2-40B4-BE49-F238E27FC236}">
                    <a16:creationId xmlns:a16="http://schemas.microsoft.com/office/drawing/2014/main" id="{2D0C6104-0B5B-4BE4-998B-82323BBDBDC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4" name="テキスト ボックス 821">
                <a:extLst>
                  <a:ext uri="{FF2B5EF4-FFF2-40B4-BE49-F238E27FC236}">
                    <a16:creationId xmlns:a16="http://schemas.microsoft.com/office/drawing/2014/main" id="{1AE696C4-302B-4627-879F-535D073CEB8D}"/>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95" name="テキスト ボックス 822">
                <a:extLst>
                  <a:ext uri="{FF2B5EF4-FFF2-40B4-BE49-F238E27FC236}">
                    <a16:creationId xmlns:a16="http://schemas.microsoft.com/office/drawing/2014/main" id="{9140F8CC-7A7C-454B-B52E-4E06B8E62B1E}"/>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8" name="四角形: 角を丸くする 805">
              <a:extLst>
                <a:ext uri="{FF2B5EF4-FFF2-40B4-BE49-F238E27FC236}">
                  <a16:creationId xmlns:a16="http://schemas.microsoft.com/office/drawing/2014/main" id="{2326CB48-23C9-4423-9CD3-A64971B009A3}"/>
                </a:ext>
              </a:extLst>
            </p:cNvPr>
            <p:cNvSpPr/>
            <p:nvPr/>
          </p:nvSpPr>
          <p:spPr>
            <a:xfrm>
              <a:off x="5691342" y="2409654"/>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9" name="四角形: 角を丸くする 806">
              <a:extLst>
                <a:ext uri="{FF2B5EF4-FFF2-40B4-BE49-F238E27FC236}">
                  <a16:creationId xmlns:a16="http://schemas.microsoft.com/office/drawing/2014/main" id="{F2CA578B-E08A-49B8-AC28-79B587C0C5A6}"/>
                </a:ext>
              </a:extLst>
            </p:cNvPr>
            <p:cNvSpPr/>
            <p:nvPr/>
          </p:nvSpPr>
          <p:spPr>
            <a:xfrm>
              <a:off x="6151427" y="2409658"/>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1" name="四角形: 角を丸くする 808">
              <a:extLst>
                <a:ext uri="{FF2B5EF4-FFF2-40B4-BE49-F238E27FC236}">
                  <a16:creationId xmlns:a16="http://schemas.microsoft.com/office/drawing/2014/main" id="{E5D51346-E141-450A-818C-539E6F24EE1C}"/>
                </a:ext>
              </a:extLst>
            </p:cNvPr>
            <p:cNvSpPr/>
            <p:nvPr/>
          </p:nvSpPr>
          <p:spPr>
            <a:xfrm>
              <a:off x="7071596"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2" name="四角形: 角を丸くする 809">
              <a:extLst>
                <a:ext uri="{FF2B5EF4-FFF2-40B4-BE49-F238E27FC236}">
                  <a16:creationId xmlns:a16="http://schemas.microsoft.com/office/drawing/2014/main" id="{56826D31-051E-4351-97AA-E28D16AF3684}"/>
                </a:ext>
              </a:extLst>
            </p:cNvPr>
            <p:cNvSpPr/>
            <p:nvPr/>
          </p:nvSpPr>
          <p:spPr>
            <a:xfrm>
              <a:off x="7531680"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0" name="四角形: 角を丸くする 807">
              <a:extLst>
                <a:ext uri="{FF2B5EF4-FFF2-40B4-BE49-F238E27FC236}">
                  <a16:creationId xmlns:a16="http://schemas.microsoft.com/office/drawing/2014/main" id="{23E9907B-CF78-4881-86D1-E79A09F6E12F}"/>
                </a:ext>
              </a:extLst>
            </p:cNvPr>
            <p:cNvSpPr/>
            <p:nvPr/>
          </p:nvSpPr>
          <p:spPr>
            <a:xfrm>
              <a:off x="6622235" y="2402827"/>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45" name="グループ化 44">
              <a:extLst>
                <a:ext uri="{FF2B5EF4-FFF2-40B4-BE49-F238E27FC236}">
                  <a16:creationId xmlns:a16="http://schemas.microsoft.com/office/drawing/2014/main" id="{05E2A2C6-0BE4-4131-A2B8-2ACE2F69A8F1}"/>
                </a:ext>
              </a:extLst>
            </p:cNvPr>
            <p:cNvGrpSpPr/>
            <p:nvPr/>
          </p:nvGrpSpPr>
          <p:grpSpPr>
            <a:xfrm>
              <a:off x="8093654" y="2418514"/>
              <a:ext cx="64388" cy="3350460"/>
              <a:chOff x="2428935" y="1285895"/>
              <a:chExt cx="73270" cy="3077308"/>
            </a:xfrm>
          </p:grpSpPr>
          <p:sp>
            <p:nvSpPr>
              <p:cNvPr id="76" name="四角形: 角を丸くする 803">
                <a:extLst>
                  <a:ext uri="{FF2B5EF4-FFF2-40B4-BE49-F238E27FC236}">
                    <a16:creationId xmlns:a16="http://schemas.microsoft.com/office/drawing/2014/main" id="{7D74EBD1-CE97-4E2E-9916-A807726D7106}"/>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804">
                <a:extLst>
                  <a:ext uri="{FF2B5EF4-FFF2-40B4-BE49-F238E27FC236}">
                    <a16:creationId xmlns:a16="http://schemas.microsoft.com/office/drawing/2014/main" id="{0E9C37E9-DAA7-45F0-8B18-8CEC105A1FD1}"/>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四角形: 角を丸くする 790">
              <a:extLst>
                <a:ext uri="{FF2B5EF4-FFF2-40B4-BE49-F238E27FC236}">
                  <a16:creationId xmlns:a16="http://schemas.microsoft.com/office/drawing/2014/main" id="{8307BBCB-E061-4244-B52B-ECC17776FA90}"/>
                </a:ext>
              </a:extLst>
            </p:cNvPr>
            <p:cNvSpPr/>
            <p:nvPr/>
          </p:nvSpPr>
          <p:spPr>
            <a:xfrm>
              <a:off x="5708522" y="20834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7" name="正方形/長方形 46">
              <a:extLst>
                <a:ext uri="{FF2B5EF4-FFF2-40B4-BE49-F238E27FC236}">
                  <a16:creationId xmlns:a16="http://schemas.microsoft.com/office/drawing/2014/main" id="{525E7B07-CD6B-4DA4-839D-04281C91561C}"/>
                </a:ext>
              </a:extLst>
            </p:cNvPr>
            <p:cNvSpPr/>
            <p:nvPr/>
          </p:nvSpPr>
          <p:spPr>
            <a:xfrm>
              <a:off x="7323828" y="5588256"/>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8" name="四角形: 角を丸くする 792">
              <a:extLst>
                <a:ext uri="{FF2B5EF4-FFF2-40B4-BE49-F238E27FC236}">
                  <a16:creationId xmlns:a16="http://schemas.microsoft.com/office/drawing/2014/main" id="{381C6C6E-3058-4748-B535-C3D9EC7F43B6}"/>
                </a:ext>
              </a:extLst>
            </p:cNvPr>
            <p:cNvSpPr/>
            <p:nvPr/>
          </p:nvSpPr>
          <p:spPr>
            <a:xfrm>
              <a:off x="7522264" y="2033780"/>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49" name="グループ化 48">
              <a:extLst>
                <a:ext uri="{FF2B5EF4-FFF2-40B4-BE49-F238E27FC236}">
                  <a16:creationId xmlns:a16="http://schemas.microsoft.com/office/drawing/2014/main" id="{F5341D2D-E7B4-4212-B057-15768D6424F1}"/>
                </a:ext>
              </a:extLst>
            </p:cNvPr>
            <p:cNvGrpSpPr/>
            <p:nvPr/>
          </p:nvGrpSpPr>
          <p:grpSpPr>
            <a:xfrm>
              <a:off x="5690053" y="4741207"/>
              <a:ext cx="2300425" cy="458960"/>
              <a:chOff x="45763" y="1857402"/>
              <a:chExt cx="2286000" cy="457204"/>
            </a:xfrm>
          </p:grpSpPr>
          <p:sp>
            <p:nvSpPr>
              <p:cNvPr id="71" name="四角形: 角を丸くする 835">
                <a:extLst>
                  <a:ext uri="{FF2B5EF4-FFF2-40B4-BE49-F238E27FC236}">
                    <a16:creationId xmlns:a16="http://schemas.microsoft.com/office/drawing/2014/main" id="{D84DC92A-47B1-4C37-89AB-4E477DECC5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2" name="四角形: 角を丸くする 836">
                <a:extLst>
                  <a:ext uri="{FF2B5EF4-FFF2-40B4-BE49-F238E27FC236}">
                    <a16:creationId xmlns:a16="http://schemas.microsoft.com/office/drawing/2014/main" id="{3AAF1971-3093-4B72-A8F4-E6C9F375BFF2}"/>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837">
                <a:extLst>
                  <a:ext uri="{FF2B5EF4-FFF2-40B4-BE49-F238E27FC236}">
                    <a16:creationId xmlns:a16="http://schemas.microsoft.com/office/drawing/2014/main" id="{B87F5779-F459-453F-A2F3-BD0D6BBCC7AD}"/>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38">
                <a:extLst>
                  <a:ext uri="{FF2B5EF4-FFF2-40B4-BE49-F238E27FC236}">
                    <a16:creationId xmlns:a16="http://schemas.microsoft.com/office/drawing/2014/main" id="{4CF0A071-5122-4BE6-B268-7FC89FBB18CD}"/>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39">
                <a:extLst>
                  <a:ext uri="{FF2B5EF4-FFF2-40B4-BE49-F238E27FC236}">
                    <a16:creationId xmlns:a16="http://schemas.microsoft.com/office/drawing/2014/main" id="{88B430DA-B96A-48BB-B728-6876A69FC404}"/>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テキスト ボックス 919">
              <a:extLst>
                <a:ext uri="{FF2B5EF4-FFF2-40B4-BE49-F238E27FC236}">
                  <a16:creationId xmlns:a16="http://schemas.microsoft.com/office/drawing/2014/main" id="{FF1D5019-50D3-409B-8579-25B30B0C555E}"/>
                </a:ext>
              </a:extLst>
            </p:cNvPr>
            <p:cNvSpPr txBox="1"/>
            <p:nvPr/>
          </p:nvSpPr>
          <p:spPr>
            <a:xfrm>
              <a:off x="5753178" y="2418514"/>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54" name="グラフィックス 148" descr="鎖錠">
              <a:extLst>
                <a:ext uri="{FF2B5EF4-FFF2-40B4-BE49-F238E27FC236}">
                  <a16:creationId xmlns:a16="http://schemas.microsoft.com/office/drawing/2014/main" id="{0F944279-C399-4F39-8FBC-3D6A8A051A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4395" y="2414088"/>
              <a:ext cx="143777" cy="143776"/>
            </a:xfrm>
            <a:prstGeom prst="rect">
              <a:avLst/>
            </a:prstGeom>
          </p:spPr>
        </p:pic>
        <p:pic>
          <p:nvPicPr>
            <p:cNvPr id="98" name="グラフィックス 148" descr="鎖錠">
              <a:extLst>
                <a:ext uri="{FF2B5EF4-FFF2-40B4-BE49-F238E27FC236}">
                  <a16:creationId xmlns:a16="http://schemas.microsoft.com/office/drawing/2014/main" id="{DD57FFDF-B7A8-4ADC-AF07-8D3B7A9C81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654" y="2402626"/>
              <a:ext cx="143777" cy="143776"/>
            </a:xfrm>
            <a:prstGeom prst="rect">
              <a:avLst/>
            </a:prstGeom>
          </p:spPr>
        </p:pic>
        <p:sp>
          <p:nvSpPr>
            <p:cNvPr id="99" name="テキスト ボックス 919">
              <a:extLst>
                <a:ext uri="{FF2B5EF4-FFF2-40B4-BE49-F238E27FC236}">
                  <a16:creationId xmlns:a16="http://schemas.microsoft.com/office/drawing/2014/main" id="{EC024D67-6D41-40C2-BC36-34F1FD4A4874}"/>
                </a:ext>
              </a:extLst>
            </p:cNvPr>
            <p:cNvSpPr txBox="1"/>
            <p:nvPr/>
          </p:nvSpPr>
          <p:spPr>
            <a:xfrm>
              <a:off x="6641293" y="2423476"/>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102" name="テキスト ボックス 101">
              <a:extLst>
                <a:ext uri="{FF2B5EF4-FFF2-40B4-BE49-F238E27FC236}">
                  <a16:creationId xmlns:a16="http://schemas.microsoft.com/office/drawing/2014/main" id="{913FD3C4-B057-456D-B055-49A31BE0CD6A}"/>
                </a:ext>
              </a:extLst>
            </p:cNvPr>
            <p:cNvSpPr txBox="1"/>
            <p:nvPr/>
          </p:nvSpPr>
          <p:spPr>
            <a:xfrm>
              <a:off x="6625250" y="2653999"/>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103" name="テキスト ボックス 102">
              <a:extLst>
                <a:ext uri="{FF2B5EF4-FFF2-40B4-BE49-F238E27FC236}">
                  <a16:creationId xmlns:a16="http://schemas.microsoft.com/office/drawing/2014/main" id="{387FA791-87D5-4E1E-90F1-822D2D8DB37B}"/>
                </a:ext>
              </a:extLst>
            </p:cNvPr>
            <p:cNvSpPr txBox="1"/>
            <p:nvPr/>
          </p:nvSpPr>
          <p:spPr>
            <a:xfrm>
              <a:off x="6141954" y="263941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18" name="テキスト ボックス 117">
              <a:extLst>
                <a:ext uri="{FF2B5EF4-FFF2-40B4-BE49-F238E27FC236}">
                  <a16:creationId xmlns:a16="http://schemas.microsoft.com/office/drawing/2014/main" id="{E3B47DCC-FE87-4CBE-89A0-C474AAE6932F}"/>
                </a:ext>
              </a:extLst>
            </p:cNvPr>
            <p:cNvSpPr txBox="1"/>
            <p:nvPr/>
          </p:nvSpPr>
          <p:spPr>
            <a:xfrm>
              <a:off x="5663233" y="2653999"/>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120" name="グラフィックス 148" descr="鎖錠">
              <a:extLst>
                <a:ext uri="{FF2B5EF4-FFF2-40B4-BE49-F238E27FC236}">
                  <a16:creationId xmlns:a16="http://schemas.microsoft.com/office/drawing/2014/main" id="{488B8A0E-1C8F-4AE1-B66A-16C0ADAA7B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121" y="2423475"/>
              <a:ext cx="143777" cy="143776"/>
            </a:xfrm>
            <a:prstGeom prst="rect">
              <a:avLst/>
            </a:prstGeom>
          </p:spPr>
        </p:pic>
        <p:sp>
          <p:nvSpPr>
            <p:cNvPr id="8" name="楕円 7">
              <a:extLst>
                <a:ext uri="{FF2B5EF4-FFF2-40B4-BE49-F238E27FC236}">
                  <a16:creationId xmlns:a16="http://schemas.microsoft.com/office/drawing/2014/main" id="{21F25BDB-4540-4534-B708-F1368E414EB5}"/>
                </a:ext>
              </a:extLst>
            </p:cNvPr>
            <p:cNvSpPr/>
            <p:nvPr/>
          </p:nvSpPr>
          <p:spPr>
            <a:xfrm>
              <a:off x="5705203" y="2591726"/>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FFC20FDB-B4A4-4B21-A032-2B1B980B761F}"/>
                </a:ext>
              </a:extLst>
            </p:cNvPr>
            <p:cNvSpPr/>
            <p:nvPr/>
          </p:nvSpPr>
          <p:spPr>
            <a:xfrm>
              <a:off x="6641288" y="2599169"/>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グラフィックス 57" descr="驚いた顔 (塗りつぶしなし)">
              <a:extLst>
                <a:ext uri="{FF2B5EF4-FFF2-40B4-BE49-F238E27FC236}">
                  <a16:creationId xmlns:a16="http://schemas.microsoft.com/office/drawing/2014/main" id="{CE3D21A2-4306-4D84-8040-3DCC5FD15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4498" y="2396316"/>
              <a:ext cx="224831" cy="224831"/>
            </a:xfrm>
            <a:prstGeom prst="rect">
              <a:avLst/>
            </a:prstGeom>
          </p:spPr>
        </p:pic>
        <p:grpSp>
          <p:nvGrpSpPr>
            <p:cNvPr id="136" name="グループ化 135">
              <a:extLst>
                <a:ext uri="{FF2B5EF4-FFF2-40B4-BE49-F238E27FC236}">
                  <a16:creationId xmlns:a16="http://schemas.microsoft.com/office/drawing/2014/main" id="{AD82F3EE-1E34-4BEB-8EAF-CE5DADBBDDF8}"/>
                </a:ext>
              </a:extLst>
            </p:cNvPr>
            <p:cNvGrpSpPr/>
            <p:nvPr/>
          </p:nvGrpSpPr>
          <p:grpSpPr>
            <a:xfrm>
              <a:off x="5700206" y="4157609"/>
              <a:ext cx="2300425" cy="458960"/>
              <a:chOff x="45763" y="1857402"/>
              <a:chExt cx="2286000" cy="457204"/>
            </a:xfrm>
          </p:grpSpPr>
          <p:sp>
            <p:nvSpPr>
              <p:cNvPr id="137" name="四角形: 角を丸くする 835">
                <a:extLst>
                  <a:ext uri="{FF2B5EF4-FFF2-40B4-BE49-F238E27FC236}">
                    <a16:creationId xmlns:a16="http://schemas.microsoft.com/office/drawing/2014/main" id="{A2A43AC2-D723-4D68-A78B-42D8A23AEA95}"/>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8" name="四角形: 角を丸くする 836">
                <a:extLst>
                  <a:ext uri="{FF2B5EF4-FFF2-40B4-BE49-F238E27FC236}">
                    <a16:creationId xmlns:a16="http://schemas.microsoft.com/office/drawing/2014/main" id="{9A1982C5-5BE4-4A9D-B999-FB3DA3F9D19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9" name="四角形: 角を丸くする 837">
                <a:extLst>
                  <a:ext uri="{FF2B5EF4-FFF2-40B4-BE49-F238E27FC236}">
                    <a16:creationId xmlns:a16="http://schemas.microsoft.com/office/drawing/2014/main" id="{F1A2F3E5-A904-4A39-972F-6EF105A5EAE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838">
                <a:extLst>
                  <a:ext uri="{FF2B5EF4-FFF2-40B4-BE49-F238E27FC236}">
                    <a16:creationId xmlns:a16="http://schemas.microsoft.com/office/drawing/2014/main" id="{81D53A28-86D5-4952-8950-73B4ED61F95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839">
                <a:extLst>
                  <a:ext uri="{FF2B5EF4-FFF2-40B4-BE49-F238E27FC236}">
                    <a16:creationId xmlns:a16="http://schemas.microsoft.com/office/drawing/2014/main" id="{B917D121-1B88-4310-9C90-2243FCCE827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2" name="グループ化 141">
              <a:extLst>
                <a:ext uri="{FF2B5EF4-FFF2-40B4-BE49-F238E27FC236}">
                  <a16:creationId xmlns:a16="http://schemas.microsoft.com/office/drawing/2014/main" id="{90411452-5AEF-4512-8AA3-4E4BF70CF6BA}"/>
                </a:ext>
              </a:extLst>
            </p:cNvPr>
            <p:cNvGrpSpPr/>
            <p:nvPr/>
          </p:nvGrpSpPr>
          <p:grpSpPr>
            <a:xfrm>
              <a:off x="5679900" y="3569980"/>
              <a:ext cx="2300425" cy="458960"/>
              <a:chOff x="45763" y="1857402"/>
              <a:chExt cx="2286000" cy="457204"/>
            </a:xfrm>
          </p:grpSpPr>
          <p:sp>
            <p:nvSpPr>
              <p:cNvPr id="143" name="四角形: 角を丸くする 835">
                <a:extLst>
                  <a:ext uri="{FF2B5EF4-FFF2-40B4-BE49-F238E27FC236}">
                    <a16:creationId xmlns:a16="http://schemas.microsoft.com/office/drawing/2014/main" id="{8E51E651-2EE4-426D-906B-E2B459E1EB59}"/>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836">
                <a:extLst>
                  <a:ext uri="{FF2B5EF4-FFF2-40B4-BE49-F238E27FC236}">
                    <a16:creationId xmlns:a16="http://schemas.microsoft.com/office/drawing/2014/main" id="{97EC41EB-5D9E-4DF5-BB95-AB37A6E2E63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837">
                <a:extLst>
                  <a:ext uri="{FF2B5EF4-FFF2-40B4-BE49-F238E27FC236}">
                    <a16:creationId xmlns:a16="http://schemas.microsoft.com/office/drawing/2014/main" id="{09CD8F75-85F2-4A9A-BD5D-889733CD5DB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838">
                <a:extLst>
                  <a:ext uri="{FF2B5EF4-FFF2-40B4-BE49-F238E27FC236}">
                    <a16:creationId xmlns:a16="http://schemas.microsoft.com/office/drawing/2014/main" id="{1EBEF89D-DF3E-44B1-BE37-D8E8CA162943}"/>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839">
                <a:extLst>
                  <a:ext uri="{FF2B5EF4-FFF2-40B4-BE49-F238E27FC236}">
                    <a16:creationId xmlns:a16="http://schemas.microsoft.com/office/drawing/2014/main" id="{42AAC3C4-F59C-4958-964B-7FD3E11F546D}"/>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8" name="グループ化 147">
              <a:extLst>
                <a:ext uri="{FF2B5EF4-FFF2-40B4-BE49-F238E27FC236}">
                  <a16:creationId xmlns:a16="http://schemas.microsoft.com/office/drawing/2014/main" id="{EBE0AB1D-4700-4920-AF6A-29442005D70B}"/>
                </a:ext>
              </a:extLst>
            </p:cNvPr>
            <p:cNvGrpSpPr/>
            <p:nvPr/>
          </p:nvGrpSpPr>
          <p:grpSpPr>
            <a:xfrm>
              <a:off x="5690053" y="2986382"/>
              <a:ext cx="2300425" cy="458960"/>
              <a:chOff x="45763" y="1857402"/>
              <a:chExt cx="2286000" cy="457204"/>
            </a:xfrm>
          </p:grpSpPr>
          <p:sp>
            <p:nvSpPr>
              <p:cNvPr id="149" name="四角形: 角を丸くする 835">
                <a:extLst>
                  <a:ext uri="{FF2B5EF4-FFF2-40B4-BE49-F238E27FC236}">
                    <a16:creationId xmlns:a16="http://schemas.microsoft.com/office/drawing/2014/main" id="{EFE45CC0-469A-47D7-87A2-CA895F550362}"/>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836">
                <a:extLst>
                  <a:ext uri="{FF2B5EF4-FFF2-40B4-BE49-F238E27FC236}">
                    <a16:creationId xmlns:a16="http://schemas.microsoft.com/office/drawing/2014/main" id="{F6C8A77A-D4D7-4D0D-9FB3-9B077923760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837">
                <a:extLst>
                  <a:ext uri="{FF2B5EF4-FFF2-40B4-BE49-F238E27FC236}">
                    <a16:creationId xmlns:a16="http://schemas.microsoft.com/office/drawing/2014/main" id="{C3B94362-B815-4D37-AD64-73CCA30BFF1B}"/>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838">
                <a:extLst>
                  <a:ext uri="{FF2B5EF4-FFF2-40B4-BE49-F238E27FC236}">
                    <a16:creationId xmlns:a16="http://schemas.microsoft.com/office/drawing/2014/main" id="{521DA386-A120-400B-B459-99F12250F60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839">
                <a:extLst>
                  <a:ext uri="{FF2B5EF4-FFF2-40B4-BE49-F238E27FC236}">
                    <a16:creationId xmlns:a16="http://schemas.microsoft.com/office/drawing/2014/main" id="{B2A70A60-36A4-47F1-96B8-1691C2019859}"/>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spTree>
    <p:extLst>
      <p:ext uri="{BB962C8B-B14F-4D97-AF65-F5344CB8AC3E}">
        <p14:creationId xmlns:p14="http://schemas.microsoft.com/office/powerpoint/2010/main" val="401823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08133" cy="523220"/>
          </a:xfrm>
          <a:prstGeom prst="rect">
            <a:avLst/>
          </a:prstGeom>
          <a:noFill/>
        </p:spPr>
        <p:txBody>
          <a:bodyPr wrap="none" rtlCol="0">
            <a:spAutoFit/>
          </a:bodyPr>
          <a:lstStyle/>
          <a:p>
            <a:pPr marL="342900" indent="-342900">
              <a:buAutoNum type="arabicPeriod"/>
            </a:pPr>
            <a:r>
              <a:rPr kumimoji="1" lang="ja-JP" altLang="en-US" sz="1400" b="1"/>
              <a:t>武器強化画面</a:t>
            </a:r>
            <a:endParaRPr kumimoji="1" lang="en-US" altLang="ja-JP" sz="1400" b="1"/>
          </a:p>
          <a:p>
            <a:endParaRPr kumimoji="1" lang="en-US" altLang="ja-JP" sz="1400" b="1"/>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74934" y="126793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74934" y="1267930"/>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308232" y="187479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49" name="四角形: 角を丸くする 808">
            <a:extLst>
              <a:ext uri="{FF2B5EF4-FFF2-40B4-BE49-F238E27FC236}">
                <a16:creationId xmlns:a16="http://schemas.microsoft.com/office/drawing/2014/main" id="{680CDDDE-7F75-4257-A498-11A7A12F47D6}"/>
              </a:ext>
            </a:extLst>
          </p:cNvPr>
          <p:cNvSpPr/>
          <p:nvPr/>
        </p:nvSpPr>
        <p:spPr>
          <a:xfrm>
            <a:off x="6945681" y="234084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516782" y="2897762"/>
            <a:ext cx="1309399" cy="496669"/>
          </a:xfrm>
          <a:prstGeom prst="rect">
            <a:avLst/>
          </a:prstGeom>
        </p:spPr>
      </p:pic>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98389" y="238433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97177" y="2570085"/>
            <a:ext cx="1157486" cy="200055"/>
          </a:xfrm>
          <a:prstGeom prst="rect">
            <a:avLst/>
          </a:prstGeom>
          <a:noFill/>
        </p:spPr>
        <p:txBody>
          <a:bodyPr wrap="square" rtlCol="0">
            <a:spAutoFit/>
          </a:bodyPr>
          <a:lstStyle/>
          <a:p>
            <a:r>
              <a:rPr kumimoji="1" lang="ja-JP" altLang="en-US" sz="700"/>
              <a:t>武器種武器種名</a:t>
            </a:r>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3" name="四角形: 角を丸くする 792">
            <a:extLst>
              <a:ext uri="{FF2B5EF4-FFF2-40B4-BE49-F238E27FC236}">
                <a16:creationId xmlns:a16="http://schemas.microsoft.com/office/drawing/2014/main" id="{71124D2F-E2F0-4C41-9665-D5741C691990}"/>
              </a:ext>
            </a:extLst>
          </p:cNvPr>
          <p:cNvSpPr/>
          <p:nvPr/>
        </p:nvSpPr>
        <p:spPr>
          <a:xfrm>
            <a:off x="5516782" y="4347955"/>
            <a:ext cx="2475784" cy="137673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en-US" altLang="ja-JP" sz="1200"/>
              <a:t>GOLD  </a:t>
            </a:r>
            <a:r>
              <a:rPr kumimoji="1" lang="en-US" altLang="ja-JP" sz="1200">
                <a:solidFill>
                  <a:srgbClr val="FF0000"/>
                </a:solidFill>
              </a:rPr>
              <a:t>999,999,999</a:t>
            </a:r>
            <a:r>
              <a:rPr kumimoji="1" lang="en-US" altLang="ja-JP" sz="1200"/>
              <a:t> / 666,666,666</a:t>
            </a:r>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96235" y="4477395"/>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71634" y="4706873"/>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6040927" y="4706872"/>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85619" y="4706872"/>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936594" y="47020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411971" y="47009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62" name="四角形: 角を丸くする 792">
            <a:extLst>
              <a:ext uri="{FF2B5EF4-FFF2-40B4-BE49-F238E27FC236}">
                <a16:creationId xmlns:a16="http://schemas.microsoft.com/office/drawing/2014/main" id="{BA892D5A-E5E2-4755-BB9E-02C73013C173}"/>
              </a:ext>
            </a:extLst>
          </p:cNvPr>
          <p:cNvSpPr/>
          <p:nvPr/>
        </p:nvSpPr>
        <p:spPr>
          <a:xfrm>
            <a:off x="6410276" y="5374985"/>
            <a:ext cx="718882" cy="287551"/>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74" name="テキスト ボックス 173">
            <a:extLst>
              <a:ext uri="{FF2B5EF4-FFF2-40B4-BE49-F238E27FC236}">
                <a16:creationId xmlns:a16="http://schemas.microsoft.com/office/drawing/2014/main" id="{3AC969FD-DB6F-4CDD-B6ED-DC5755D18B34}"/>
              </a:ext>
            </a:extLst>
          </p:cNvPr>
          <p:cNvSpPr txBox="1"/>
          <p:nvPr/>
        </p:nvSpPr>
        <p:spPr>
          <a:xfrm>
            <a:off x="5576256" y="485927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5" name="テキスト ボックス 174">
            <a:extLst>
              <a:ext uri="{FF2B5EF4-FFF2-40B4-BE49-F238E27FC236}">
                <a16:creationId xmlns:a16="http://schemas.microsoft.com/office/drawing/2014/main" id="{6A2E4E46-0F66-4355-BB71-75082BD761FD}"/>
              </a:ext>
            </a:extLst>
          </p:cNvPr>
          <p:cNvSpPr txBox="1"/>
          <p:nvPr/>
        </p:nvSpPr>
        <p:spPr>
          <a:xfrm>
            <a:off x="6045549" y="485927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6" name="テキスト ボックス 175">
            <a:extLst>
              <a:ext uri="{FF2B5EF4-FFF2-40B4-BE49-F238E27FC236}">
                <a16:creationId xmlns:a16="http://schemas.microsoft.com/office/drawing/2014/main" id="{8E1E0EBD-BEEA-41FD-9286-B9728E4E32F4}"/>
              </a:ext>
            </a:extLst>
          </p:cNvPr>
          <p:cNvSpPr txBox="1"/>
          <p:nvPr/>
        </p:nvSpPr>
        <p:spPr>
          <a:xfrm>
            <a:off x="6490241" y="4859272"/>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177" name="テキスト ボックス 176">
            <a:extLst>
              <a:ext uri="{FF2B5EF4-FFF2-40B4-BE49-F238E27FC236}">
                <a16:creationId xmlns:a16="http://schemas.microsoft.com/office/drawing/2014/main" id="{EF118C0A-A368-4996-B677-7A4ADC7CC004}"/>
              </a:ext>
            </a:extLst>
          </p:cNvPr>
          <p:cNvSpPr txBox="1"/>
          <p:nvPr/>
        </p:nvSpPr>
        <p:spPr>
          <a:xfrm>
            <a:off x="6941216" y="48544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8" name="テキスト ボックス 177">
            <a:extLst>
              <a:ext uri="{FF2B5EF4-FFF2-40B4-BE49-F238E27FC236}">
                <a16:creationId xmlns:a16="http://schemas.microsoft.com/office/drawing/2014/main" id="{27E05016-5ED8-4203-97A1-86720BCC3186}"/>
              </a:ext>
            </a:extLst>
          </p:cNvPr>
          <p:cNvSpPr txBox="1"/>
          <p:nvPr/>
        </p:nvSpPr>
        <p:spPr>
          <a:xfrm>
            <a:off x="7416593" y="48533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Tree>
    <p:extLst>
      <p:ext uri="{BB962C8B-B14F-4D97-AF65-F5344CB8AC3E}">
        <p14:creationId xmlns:p14="http://schemas.microsoft.com/office/powerpoint/2010/main" val="400979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square" rtlCol="0">
            <a:spAutoFit/>
          </a:bodyPr>
          <a:lstStyle/>
          <a:p>
            <a:r>
              <a:rPr kumimoji="1" lang="en-US" altLang="ja-JP" sz="1400" b="1"/>
              <a:t>1. </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4832092"/>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a:t>
            </a:r>
            <a:endParaRPr kumimoji="1" lang="ja-JP" altLang="en-US" sz="1100" b="1">
              <a:latin typeface="メイリオ" panose="020B0604030504040204" pitchFamily="50" charset="-128"/>
              <a:ea typeface="メイリオ" panose="020B0604030504040204" pitchFamily="50" charset="-128"/>
            </a:endParaRPr>
          </a:p>
        </p:txBody>
      </p:sp>
      <p:pic>
        <p:nvPicPr>
          <p:cNvPr id="173" name="図 172">
            <a:extLst>
              <a:ext uri="{FF2B5EF4-FFF2-40B4-BE49-F238E27FC236}">
                <a16:creationId xmlns:a16="http://schemas.microsoft.com/office/drawing/2014/main" id="{98A352EF-A1D1-49E5-A73E-EF5D6E732857}"/>
              </a:ext>
            </a:extLst>
          </p:cNvPr>
          <p:cNvPicPr>
            <a:picLocks noChangeAspect="1"/>
          </p:cNvPicPr>
          <p:nvPr/>
        </p:nvPicPr>
        <p:blipFill rotWithShape="1">
          <a:blip r:embed="rId2"/>
          <a:srcRect b="8693"/>
          <a:stretch/>
        </p:blipFill>
        <p:spPr>
          <a:xfrm>
            <a:off x="5641925" y="5297283"/>
            <a:ext cx="2312406" cy="431327"/>
          </a:xfrm>
          <a:prstGeom prst="rect">
            <a:avLst/>
          </a:prstGeom>
        </p:spPr>
      </p:pic>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84247" y="4174223"/>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04416"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64500"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55055" y="4167392"/>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5" y="3951781"/>
            <a:ext cx="64388" cy="1633054"/>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649453" y="3890262"/>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195542" y="3865571"/>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18367"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7763" y="4727477"/>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85998" y="418307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215" y="4178653"/>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263851" y="38961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474" y="4167191"/>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74113" y="4188041"/>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58070" y="4418564"/>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74774" y="4403977"/>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596053" y="4418564"/>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941" y="4188040"/>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5"/>
          <a:stretch>
            <a:fillRect/>
          </a:stretch>
        </p:blipFill>
        <p:spPr>
          <a:xfrm>
            <a:off x="5637722" y="2757632"/>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5" name="グラフィックス 54" descr="驚いた顔 (塗りつぶしなし)">
            <a:extLst>
              <a:ext uri="{FF2B5EF4-FFF2-40B4-BE49-F238E27FC236}">
                <a16:creationId xmlns:a16="http://schemas.microsoft.com/office/drawing/2014/main" id="{26612FE4-7750-487A-AD21-5B4587604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7318" y="4160881"/>
            <a:ext cx="224831" cy="224831"/>
          </a:xfrm>
          <a:prstGeom prst="rect">
            <a:avLst/>
          </a:prstGeom>
        </p:spPr>
      </p:pic>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57" name="正方形/長方形 56">
            <a:extLst>
              <a:ext uri="{FF2B5EF4-FFF2-40B4-BE49-F238E27FC236}">
                <a16:creationId xmlns:a16="http://schemas.microsoft.com/office/drawing/2014/main" id="{C75747F9-A8FC-45B3-A5B3-4A29F8F8CE6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カスタム武器選択</a:t>
            </a:r>
            <a:endParaRPr kumimoji="1" lang="ja-JP" altLang="en-US" sz="1100" b="1">
              <a:latin typeface="メイリオ" panose="020B0604030504040204" pitchFamily="50" charset="-128"/>
              <a:ea typeface="メイリオ" panose="020B0604030504040204" pitchFamily="50" charset="-128"/>
            </a:endParaRPr>
          </a:p>
        </p:txBody>
      </p:sp>
      <p:pic>
        <p:nvPicPr>
          <p:cNvPr id="58" name="図 57">
            <a:extLst>
              <a:ext uri="{FF2B5EF4-FFF2-40B4-BE49-F238E27FC236}">
                <a16:creationId xmlns:a16="http://schemas.microsoft.com/office/drawing/2014/main" id="{66C1B738-6604-4A3F-A948-1220F6BD1888}"/>
              </a:ext>
            </a:extLst>
          </p:cNvPr>
          <p:cNvPicPr>
            <a:picLocks noChangeAspect="1"/>
          </p:cNvPicPr>
          <p:nvPr/>
        </p:nvPicPr>
        <p:blipFill rotWithShape="1">
          <a:blip r:embed="rId2"/>
          <a:srcRect b="8693"/>
          <a:stretch/>
        </p:blipFill>
        <p:spPr>
          <a:xfrm>
            <a:off x="5640636" y="5126874"/>
            <a:ext cx="2312406" cy="431327"/>
          </a:xfrm>
          <a:prstGeom prst="rect">
            <a:avLst/>
          </a:prstGeom>
        </p:spPr>
      </p:pic>
      <p:grpSp>
        <p:nvGrpSpPr>
          <p:cNvPr id="59" name="グループ化 58">
            <a:extLst>
              <a:ext uri="{FF2B5EF4-FFF2-40B4-BE49-F238E27FC236}">
                <a16:creationId xmlns:a16="http://schemas.microsoft.com/office/drawing/2014/main" id="{A68636CD-4BC7-4691-AF5F-83283D4DDED5}"/>
              </a:ext>
            </a:extLst>
          </p:cNvPr>
          <p:cNvGrpSpPr/>
          <p:nvPr/>
        </p:nvGrpSpPr>
        <p:grpSpPr>
          <a:xfrm>
            <a:off x="5595874" y="1127800"/>
            <a:ext cx="2589567" cy="575103"/>
            <a:chOff x="0" y="0"/>
            <a:chExt cx="2637694" cy="599215"/>
          </a:xfrm>
        </p:grpSpPr>
        <p:sp>
          <p:nvSpPr>
            <p:cNvPr id="60" name="正方形/長方形 59">
              <a:extLst>
                <a:ext uri="{FF2B5EF4-FFF2-40B4-BE49-F238E27FC236}">
                  <a16:creationId xmlns:a16="http://schemas.microsoft.com/office/drawing/2014/main" id="{E25E4045-95CA-4F9D-80B1-E9CB2D06BD5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2482CDA2-B398-4B43-85B3-5A14EAD33D8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D0341DF5-ECA6-4634-96AD-57DE81EC3C2D}"/>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正方形/長方形 62">
              <a:extLst>
                <a:ext uri="{FF2B5EF4-FFF2-40B4-BE49-F238E27FC236}">
                  <a16:creationId xmlns:a16="http://schemas.microsoft.com/office/drawing/2014/main" id="{86C3C13D-66BD-479E-999A-8A32FEC9F1FE}"/>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64" name="四角形: 角を丸くする 814">
              <a:extLst>
                <a:ext uri="{FF2B5EF4-FFF2-40B4-BE49-F238E27FC236}">
                  <a16:creationId xmlns:a16="http://schemas.microsoft.com/office/drawing/2014/main" id="{CC73E808-853D-42EC-ABDC-821DF28B55E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3C530C58-1C63-447D-B83F-9092EC5A279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66" name="楕円 816">
              <a:extLst>
                <a:ext uri="{FF2B5EF4-FFF2-40B4-BE49-F238E27FC236}">
                  <a16:creationId xmlns:a16="http://schemas.microsoft.com/office/drawing/2014/main" id="{F2A38BC3-80CA-439B-A08D-DA51BCF5A9C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67" name="四角形: 角を丸くする 817">
              <a:extLst>
                <a:ext uri="{FF2B5EF4-FFF2-40B4-BE49-F238E27FC236}">
                  <a16:creationId xmlns:a16="http://schemas.microsoft.com/office/drawing/2014/main" id="{D087D573-09BA-4D5F-86E2-5553499DBE0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8" name="正方形/長方形 67">
              <a:extLst>
                <a:ext uri="{FF2B5EF4-FFF2-40B4-BE49-F238E27FC236}">
                  <a16:creationId xmlns:a16="http://schemas.microsoft.com/office/drawing/2014/main" id="{A9AFDE21-569C-48FB-9BAA-A5FEA2EF33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69" name="四角形: 角を丸くする 819">
              <a:extLst>
                <a:ext uri="{FF2B5EF4-FFF2-40B4-BE49-F238E27FC236}">
                  <a16:creationId xmlns:a16="http://schemas.microsoft.com/office/drawing/2014/main" id="{84CBB903-20AF-413E-AB17-DF17517B35A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0" name="四角形: 角を丸くする 820">
              <a:extLst>
                <a:ext uri="{FF2B5EF4-FFF2-40B4-BE49-F238E27FC236}">
                  <a16:creationId xmlns:a16="http://schemas.microsoft.com/office/drawing/2014/main" id="{C20A6C06-F18F-4B15-BB6F-1369BAF358E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1" name="テキスト ボックス 821">
              <a:extLst>
                <a:ext uri="{FF2B5EF4-FFF2-40B4-BE49-F238E27FC236}">
                  <a16:creationId xmlns:a16="http://schemas.microsoft.com/office/drawing/2014/main" id="{5D314436-5618-47C4-89DF-94A3EF35DBBA}"/>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72" name="テキスト ボックス 822">
              <a:extLst>
                <a:ext uri="{FF2B5EF4-FFF2-40B4-BE49-F238E27FC236}">
                  <a16:creationId xmlns:a16="http://schemas.microsoft.com/office/drawing/2014/main" id="{E96F193F-5736-48B8-8D8F-3A31E8169D2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3" name="四角形: 角を丸くする 805">
            <a:extLst>
              <a:ext uri="{FF2B5EF4-FFF2-40B4-BE49-F238E27FC236}">
                <a16:creationId xmlns:a16="http://schemas.microsoft.com/office/drawing/2014/main" id="{B162BF08-3A0D-4A52-B5FB-B4C3D8C8E245}"/>
              </a:ext>
            </a:extLst>
          </p:cNvPr>
          <p:cNvSpPr/>
          <p:nvPr/>
        </p:nvSpPr>
        <p:spPr>
          <a:xfrm>
            <a:off x="5637763" y="2225515"/>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06">
            <a:extLst>
              <a:ext uri="{FF2B5EF4-FFF2-40B4-BE49-F238E27FC236}">
                <a16:creationId xmlns:a16="http://schemas.microsoft.com/office/drawing/2014/main" id="{62E226CD-75AC-47C3-8FD8-BA6A7C5326D6}"/>
              </a:ext>
            </a:extLst>
          </p:cNvPr>
          <p:cNvSpPr/>
          <p:nvPr/>
        </p:nvSpPr>
        <p:spPr>
          <a:xfrm>
            <a:off x="6097848" y="2225519"/>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08">
            <a:extLst>
              <a:ext uri="{FF2B5EF4-FFF2-40B4-BE49-F238E27FC236}">
                <a16:creationId xmlns:a16="http://schemas.microsoft.com/office/drawing/2014/main" id="{49CA8459-F9BE-4115-88BF-611DA654E0DE}"/>
              </a:ext>
            </a:extLst>
          </p:cNvPr>
          <p:cNvSpPr/>
          <p:nvPr/>
        </p:nvSpPr>
        <p:spPr>
          <a:xfrm>
            <a:off x="7018017"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6" name="四角形: 角を丸くする 809">
            <a:extLst>
              <a:ext uri="{FF2B5EF4-FFF2-40B4-BE49-F238E27FC236}">
                <a16:creationId xmlns:a16="http://schemas.microsoft.com/office/drawing/2014/main" id="{D660ECD0-883E-4BDF-AAAE-E27DD43AE33B}"/>
              </a:ext>
            </a:extLst>
          </p:cNvPr>
          <p:cNvSpPr/>
          <p:nvPr/>
        </p:nvSpPr>
        <p:spPr>
          <a:xfrm>
            <a:off x="7478101"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7" name="四角形: 角を丸くする 807">
            <a:extLst>
              <a:ext uri="{FF2B5EF4-FFF2-40B4-BE49-F238E27FC236}">
                <a16:creationId xmlns:a16="http://schemas.microsoft.com/office/drawing/2014/main" id="{D0F34C58-6571-4AED-AB49-890AC38D5381}"/>
              </a:ext>
            </a:extLst>
          </p:cNvPr>
          <p:cNvSpPr/>
          <p:nvPr/>
        </p:nvSpPr>
        <p:spPr>
          <a:xfrm>
            <a:off x="6568656" y="2218688"/>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8" name="グループ化 77">
            <a:extLst>
              <a:ext uri="{FF2B5EF4-FFF2-40B4-BE49-F238E27FC236}">
                <a16:creationId xmlns:a16="http://schemas.microsoft.com/office/drawing/2014/main" id="{81A21CD8-DB59-46DB-8101-B9CA920DB58E}"/>
              </a:ext>
            </a:extLst>
          </p:cNvPr>
          <p:cNvGrpSpPr/>
          <p:nvPr/>
        </p:nvGrpSpPr>
        <p:grpSpPr>
          <a:xfrm>
            <a:off x="8040075" y="2234375"/>
            <a:ext cx="64388" cy="3350460"/>
            <a:chOff x="2428935" y="1285895"/>
            <a:chExt cx="73270" cy="3077308"/>
          </a:xfrm>
        </p:grpSpPr>
        <p:sp>
          <p:nvSpPr>
            <p:cNvPr id="79" name="四角形: 角を丸くする 803">
              <a:extLst>
                <a:ext uri="{FF2B5EF4-FFF2-40B4-BE49-F238E27FC236}">
                  <a16:creationId xmlns:a16="http://schemas.microsoft.com/office/drawing/2014/main" id="{B8739F20-0B63-4E2C-9F55-76E55780E025}"/>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四角形: 角を丸くする 804">
              <a:extLst>
                <a:ext uri="{FF2B5EF4-FFF2-40B4-BE49-F238E27FC236}">
                  <a16:creationId xmlns:a16="http://schemas.microsoft.com/office/drawing/2014/main" id="{0D693710-728D-4530-BDB6-7C2E43BC167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1" name="四角形: 角を丸くする 790">
            <a:extLst>
              <a:ext uri="{FF2B5EF4-FFF2-40B4-BE49-F238E27FC236}">
                <a16:creationId xmlns:a16="http://schemas.microsoft.com/office/drawing/2014/main" id="{2FC4B0DA-2605-40BD-8B45-8F75AD9BC0F9}"/>
              </a:ext>
            </a:extLst>
          </p:cNvPr>
          <p:cNvSpPr/>
          <p:nvPr/>
        </p:nvSpPr>
        <p:spPr>
          <a:xfrm>
            <a:off x="5654943" y="1899321"/>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2" name="正方形/長方形 81">
            <a:extLst>
              <a:ext uri="{FF2B5EF4-FFF2-40B4-BE49-F238E27FC236}">
                <a16:creationId xmlns:a16="http://schemas.microsoft.com/office/drawing/2014/main" id="{D8AD65CB-2339-4E73-8526-AFB8D7A0D65F}"/>
              </a:ext>
            </a:extLst>
          </p:cNvPr>
          <p:cNvSpPr/>
          <p:nvPr/>
        </p:nvSpPr>
        <p:spPr>
          <a:xfrm>
            <a:off x="7270249" y="5404117"/>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83" name="四角形: 角を丸くする 792">
            <a:extLst>
              <a:ext uri="{FF2B5EF4-FFF2-40B4-BE49-F238E27FC236}">
                <a16:creationId xmlns:a16="http://schemas.microsoft.com/office/drawing/2014/main" id="{53FDFC5D-40DE-41F1-BE25-D36029B2A238}"/>
              </a:ext>
            </a:extLst>
          </p:cNvPr>
          <p:cNvSpPr/>
          <p:nvPr/>
        </p:nvSpPr>
        <p:spPr>
          <a:xfrm>
            <a:off x="7468685" y="1849641"/>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84" name="グループ化 83">
            <a:extLst>
              <a:ext uri="{FF2B5EF4-FFF2-40B4-BE49-F238E27FC236}">
                <a16:creationId xmlns:a16="http://schemas.microsoft.com/office/drawing/2014/main" id="{A7313072-F215-40EF-AE53-AA01B4B3DB5F}"/>
              </a:ext>
            </a:extLst>
          </p:cNvPr>
          <p:cNvGrpSpPr/>
          <p:nvPr/>
        </p:nvGrpSpPr>
        <p:grpSpPr>
          <a:xfrm>
            <a:off x="5636474" y="4557068"/>
            <a:ext cx="2300423" cy="458960"/>
            <a:chOff x="45763" y="1857402"/>
            <a:chExt cx="2286000" cy="457204"/>
          </a:xfrm>
        </p:grpSpPr>
        <p:sp>
          <p:nvSpPr>
            <p:cNvPr id="85" name="四角形: 角を丸くする 835">
              <a:extLst>
                <a:ext uri="{FF2B5EF4-FFF2-40B4-BE49-F238E27FC236}">
                  <a16:creationId xmlns:a16="http://schemas.microsoft.com/office/drawing/2014/main" id="{D8F59992-13E8-406D-8D58-B90F22CEE85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6" name="四角形: 角を丸くする 836">
              <a:extLst>
                <a:ext uri="{FF2B5EF4-FFF2-40B4-BE49-F238E27FC236}">
                  <a16:creationId xmlns:a16="http://schemas.microsoft.com/office/drawing/2014/main" id="{88FDB35C-F4EA-4A2B-BDEB-D1BB22800DD3}"/>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7" name="四角形: 角を丸くする 837">
              <a:extLst>
                <a:ext uri="{FF2B5EF4-FFF2-40B4-BE49-F238E27FC236}">
                  <a16:creationId xmlns:a16="http://schemas.microsoft.com/office/drawing/2014/main" id="{27996682-FA91-463C-B947-6FABCC9FBC5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8" name="四角形: 角を丸くする 838">
              <a:extLst>
                <a:ext uri="{FF2B5EF4-FFF2-40B4-BE49-F238E27FC236}">
                  <a16:creationId xmlns:a16="http://schemas.microsoft.com/office/drawing/2014/main" id="{D4B77CDC-9C1A-4B39-81F5-2AA5E3DEBFA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9" name="四角形: 角を丸くする 839">
              <a:extLst>
                <a:ext uri="{FF2B5EF4-FFF2-40B4-BE49-F238E27FC236}">
                  <a16:creationId xmlns:a16="http://schemas.microsoft.com/office/drawing/2014/main" id="{90D56C67-4827-4C93-B107-0AA2AD14942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0" name="テキスト ボックス 919">
            <a:extLst>
              <a:ext uri="{FF2B5EF4-FFF2-40B4-BE49-F238E27FC236}">
                <a16:creationId xmlns:a16="http://schemas.microsoft.com/office/drawing/2014/main" id="{758865E5-9318-495B-8485-588DF985FB89}"/>
              </a:ext>
            </a:extLst>
          </p:cNvPr>
          <p:cNvSpPr txBox="1"/>
          <p:nvPr/>
        </p:nvSpPr>
        <p:spPr>
          <a:xfrm>
            <a:off x="5699599" y="2234375"/>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91" name="グラフィックス 148" descr="鎖錠">
            <a:extLst>
              <a:ext uri="{FF2B5EF4-FFF2-40B4-BE49-F238E27FC236}">
                <a16:creationId xmlns:a16="http://schemas.microsoft.com/office/drawing/2014/main" id="{1BDE8FB5-C6C7-4735-8E28-244302239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816" y="2229949"/>
            <a:ext cx="143777" cy="143776"/>
          </a:xfrm>
          <a:prstGeom prst="rect">
            <a:avLst/>
          </a:prstGeom>
        </p:spPr>
      </p:pic>
      <p:pic>
        <p:nvPicPr>
          <p:cNvPr id="92" name="グラフィックス 148" descr="鎖錠">
            <a:extLst>
              <a:ext uri="{FF2B5EF4-FFF2-40B4-BE49-F238E27FC236}">
                <a16:creationId xmlns:a16="http://schemas.microsoft.com/office/drawing/2014/main" id="{10AE4B8E-AA8B-42D5-8706-C336D46776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75" y="2218487"/>
            <a:ext cx="143777" cy="143776"/>
          </a:xfrm>
          <a:prstGeom prst="rect">
            <a:avLst/>
          </a:prstGeom>
        </p:spPr>
      </p:pic>
      <p:sp>
        <p:nvSpPr>
          <p:cNvPr id="93" name="テキスト ボックス 919">
            <a:extLst>
              <a:ext uri="{FF2B5EF4-FFF2-40B4-BE49-F238E27FC236}">
                <a16:creationId xmlns:a16="http://schemas.microsoft.com/office/drawing/2014/main" id="{D780ABF3-90FD-4F9C-A8DF-CBC06EC52172}"/>
              </a:ext>
            </a:extLst>
          </p:cNvPr>
          <p:cNvSpPr txBox="1"/>
          <p:nvPr/>
        </p:nvSpPr>
        <p:spPr>
          <a:xfrm>
            <a:off x="6587714" y="223933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94" name="テキスト ボックス 93">
            <a:extLst>
              <a:ext uri="{FF2B5EF4-FFF2-40B4-BE49-F238E27FC236}">
                <a16:creationId xmlns:a16="http://schemas.microsoft.com/office/drawing/2014/main" id="{F1117F06-88CF-4469-86EB-D2593A586FC9}"/>
              </a:ext>
            </a:extLst>
          </p:cNvPr>
          <p:cNvSpPr txBox="1"/>
          <p:nvPr/>
        </p:nvSpPr>
        <p:spPr>
          <a:xfrm>
            <a:off x="6571671" y="2469860"/>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95" name="テキスト ボックス 94">
            <a:extLst>
              <a:ext uri="{FF2B5EF4-FFF2-40B4-BE49-F238E27FC236}">
                <a16:creationId xmlns:a16="http://schemas.microsoft.com/office/drawing/2014/main" id="{12D05A9A-3156-4815-BB9A-4F2DF3273BC6}"/>
              </a:ext>
            </a:extLst>
          </p:cNvPr>
          <p:cNvSpPr txBox="1"/>
          <p:nvPr/>
        </p:nvSpPr>
        <p:spPr>
          <a:xfrm>
            <a:off x="6088375" y="2455273"/>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6" name="テキスト ボックス 95">
            <a:extLst>
              <a:ext uri="{FF2B5EF4-FFF2-40B4-BE49-F238E27FC236}">
                <a16:creationId xmlns:a16="http://schemas.microsoft.com/office/drawing/2014/main" id="{284B88B3-98A9-4CB3-AE62-DD0D203E218D}"/>
              </a:ext>
            </a:extLst>
          </p:cNvPr>
          <p:cNvSpPr txBox="1"/>
          <p:nvPr/>
        </p:nvSpPr>
        <p:spPr>
          <a:xfrm>
            <a:off x="5609654" y="2469860"/>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97" name="グラフィックス 148" descr="鎖錠">
            <a:extLst>
              <a:ext uri="{FF2B5EF4-FFF2-40B4-BE49-F238E27FC236}">
                <a16:creationId xmlns:a16="http://schemas.microsoft.com/office/drawing/2014/main" id="{AB4AE3BE-21C3-4721-8BDA-1A979395C8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4542" y="2239336"/>
            <a:ext cx="143777" cy="143776"/>
          </a:xfrm>
          <a:prstGeom prst="rect">
            <a:avLst/>
          </a:prstGeom>
        </p:spPr>
      </p:pic>
      <p:sp>
        <p:nvSpPr>
          <p:cNvPr id="98" name="楕円 97">
            <a:extLst>
              <a:ext uri="{FF2B5EF4-FFF2-40B4-BE49-F238E27FC236}">
                <a16:creationId xmlns:a16="http://schemas.microsoft.com/office/drawing/2014/main" id="{D37F31C6-1876-485A-ADC6-5284EF4C74D4}"/>
              </a:ext>
            </a:extLst>
          </p:cNvPr>
          <p:cNvSpPr/>
          <p:nvPr/>
        </p:nvSpPr>
        <p:spPr>
          <a:xfrm>
            <a:off x="5651624" y="2407587"/>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22AAA235-132F-4573-9183-F5CD66DCCE74}"/>
              </a:ext>
            </a:extLst>
          </p:cNvPr>
          <p:cNvSpPr/>
          <p:nvPr/>
        </p:nvSpPr>
        <p:spPr>
          <a:xfrm>
            <a:off x="6587709" y="2415030"/>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 name="グラフィックス 99" descr="驚いた顔 (塗りつぶしなし)">
            <a:extLst>
              <a:ext uri="{FF2B5EF4-FFF2-40B4-BE49-F238E27FC236}">
                <a16:creationId xmlns:a16="http://schemas.microsoft.com/office/drawing/2014/main" id="{C6AD3937-FA73-4258-B9E7-BBC81F51C6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0919" y="2212177"/>
            <a:ext cx="224831" cy="224831"/>
          </a:xfrm>
          <a:prstGeom prst="rect">
            <a:avLst/>
          </a:prstGeom>
        </p:spPr>
      </p:pic>
      <p:grpSp>
        <p:nvGrpSpPr>
          <p:cNvPr id="101" name="グループ化 100">
            <a:extLst>
              <a:ext uri="{FF2B5EF4-FFF2-40B4-BE49-F238E27FC236}">
                <a16:creationId xmlns:a16="http://schemas.microsoft.com/office/drawing/2014/main" id="{0753F42C-E6EC-46CB-A1D2-425EE7C63135}"/>
              </a:ext>
            </a:extLst>
          </p:cNvPr>
          <p:cNvGrpSpPr/>
          <p:nvPr/>
        </p:nvGrpSpPr>
        <p:grpSpPr>
          <a:xfrm>
            <a:off x="5646627" y="3973470"/>
            <a:ext cx="2300423" cy="458960"/>
            <a:chOff x="45763" y="1857402"/>
            <a:chExt cx="2286000" cy="457204"/>
          </a:xfrm>
        </p:grpSpPr>
        <p:sp>
          <p:nvSpPr>
            <p:cNvPr id="102" name="四角形: 角を丸くする 835">
              <a:extLst>
                <a:ext uri="{FF2B5EF4-FFF2-40B4-BE49-F238E27FC236}">
                  <a16:creationId xmlns:a16="http://schemas.microsoft.com/office/drawing/2014/main" id="{C0B964C4-D330-4046-B1A7-68F2178469EF}"/>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836">
              <a:extLst>
                <a:ext uri="{FF2B5EF4-FFF2-40B4-BE49-F238E27FC236}">
                  <a16:creationId xmlns:a16="http://schemas.microsoft.com/office/drawing/2014/main" id="{305FDC48-6513-42C9-B005-149EE96C101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837">
              <a:extLst>
                <a:ext uri="{FF2B5EF4-FFF2-40B4-BE49-F238E27FC236}">
                  <a16:creationId xmlns:a16="http://schemas.microsoft.com/office/drawing/2014/main" id="{6DB09730-B84E-4479-9851-E6C982188D4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838">
              <a:extLst>
                <a:ext uri="{FF2B5EF4-FFF2-40B4-BE49-F238E27FC236}">
                  <a16:creationId xmlns:a16="http://schemas.microsoft.com/office/drawing/2014/main" id="{BFAFDEF9-EA7E-451E-9362-D5605524CBB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839">
              <a:extLst>
                <a:ext uri="{FF2B5EF4-FFF2-40B4-BE49-F238E27FC236}">
                  <a16:creationId xmlns:a16="http://schemas.microsoft.com/office/drawing/2014/main" id="{5377ADD6-45D1-4741-A902-C8AD4C20DFC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07" name="グループ化 106">
            <a:extLst>
              <a:ext uri="{FF2B5EF4-FFF2-40B4-BE49-F238E27FC236}">
                <a16:creationId xmlns:a16="http://schemas.microsoft.com/office/drawing/2014/main" id="{C46ECE7E-E194-4394-9425-BCC2CD1ACD97}"/>
              </a:ext>
            </a:extLst>
          </p:cNvPr>
          <p:cNvGrpSpPr/>
          <p:nvPr/>
        </p:nvGrpSpPr>
        <p:grpSpPr>
          <a:xfrm>
            <a:off x="5626321" y="3385841"/>
            <a:ext cx="2300423" cy="458960"/>
            <a:chOff x="45763" y="1857402"/>
            <a:chExt cx="2286000" cy="457204"/>
          </a:xfrm>
        </p:grpSpPr>
        <p:sp>
          <p:nvSpPr>
            <p:cNvPr id="108" name="四角形: 角を丸くする 835">
              <a:extLst>
                <a:ext uri="{FF2B5EF4-FFF2-40B4-BE49-F238E27FC236}">
                  <a16:creationId xmlns:a16="http://schemas.microsoft.com/office/drawing/2014/main" id="{6E4D32DA-CDF8-42DA-8765-B5AFEBC57133}"/>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836">
              <a:extLst>
                <a:ext uri="{FF2B5EF4-FFF2-40B4-BE49-F238E27FC236}">
                  <a16:creationId xmlns:a16="http://schemas.microsoft.com/office/drawing/2014/main" id="{B1ED135D-B95D-4F53-B51A-C51A3AA8EB3A}"/>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837">
              <a:extLst>
                <a:ext uri="{FF2B5EF4-FFF2-40B4-BE49-F238E27FC236}">
                  <a16:creationId xmlns:a16="http://schemas.microsoft.com/office/drawing/2014/main" id="{45E8150A-D085-4C79-A8F7-0A85E5478AC5}"/>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838">
              <a:extLst>
                <a:ext uri="{FF2B5EF4-FFF2-40B4-BE49-F238E27FC236}">
                  <a16:creationId xmlns:a16="http://schemas.microsoft.com/office/drawing/2014/main" id="{75668EC2-C4BC-437C-A3F1-2093D766D63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839">
              <a:extLst>
                <a:ext uri="{FF2B5EF4-FFF2-40B4-BE49-F238E27FC236}">
                  <a16:creationId xmlns:a16="http://schemas.microsoft.com/office/drawing/2014/main" id="{FE871808-E641-4907-AC4E-F08EE8C0DE85}"/>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13" name="グループ化 112">
            <a:extLst>
              <a:ext uri="{FF2B5EF4-FFF2-40B4-BE49-F238E27FC236}">
                <a16:creationId xmlns:a16="http://schemas.microsoft.com/office/drawing/2014/main" id="{C40350E2-93FE-4835-B43A-4C96428FACD1}"/>
              </a:ext>
            </a:extLst>
          </p:cNvPr>
          <p:cNvGrpSpPr/>
          <p:nvPr/>
        </p:nvGrpSpPr>
        <p:grpSpPr>
          <a:xfrm>
            <a:off x="5636474" y="2802243"/>
            <a:ext cx="2300423" cy="458960"/>
            <a:chOff x="45763" y="1857402"/>
            <a:chExt cx="2286000" cy="457204"/>
          </a:xfrm>
        </p:grpSpPr>
        <p:sp>
          <p:nvSpPr>
            <p:cNvPr id="114" name="四角形: 角を丸くする 835">
              <a:extLst>
                <a:ext uri="{FF2B5EF4-FFF2-40B4-BE49-F238E27FC236}">
                  <a16:creationId xmlns:a16="http://schemas.microsoft.com/office/drawing/2014/main" id="{CBF0828B-4259-404C-AE20-0BD615E1A3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836">
              <a:extLst>
                <a:ext uri="{FF2B5EF4-FFF2-40B4-BE49-F238E27FC236}">
                  <a16:creationId xmlns:a16="http://schemas.microsoft.com/office/drawing/2014/main" id="{796ECE75-5B0F-496B-A5E8-00BEEA65F509}"/>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837">
              <a:extLst>
                <a:ext uri="{FF2B5EF4-FFF2-40B4-BE49-F238E27FC236}">
                  <a16:creationId xmlns:a16="http://schemas.microsoft.com/office/drawing/2014/main" id="{47BB88C4-A730-4F9D-B0C5-0E908AB87901}"/>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7" name="四角形: 角を丸くする 838">
              <a:extLst>
                <a:ext uri="{FF2B5EF4-FFF2-40B4-BE49-F238E27FC236}">
                  <a16:creationId xmlns:a16="http://schemas.microsoft.com/office/drawing/2014/main" id="{9F451ABE-B7C5-40D0-94E4-2815F9BBA908}"/>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839">
              <a:extLst>
                <a:ext uri="{FF2B5EF4-FFF2-40B4-BE49-F238E27FC236}">
                  <a16:creationId xmlns:a16="http://schemas.microsoft.com/office/drawing/2014/main" id="{D8B1AB4B-AB00-42DC-80EA-8A86806D36A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1914931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pic>
        <p:nvPicPr>
          <p:cNvPr id="2050" name="Picture 2">
            <a:extLst>
              <a:ext uri="{FF2B5EF4-FFF2-40B4-BE49-F238E27FC236}">
                <a16:creationId xmlns:a16="http://schemas.microsoft.com/office/drawing/2014/main" id="{0FDD46F5-40C4-E64F-8637-FEAB69AB0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279" y="416607"/>
            <a:ext cx="3410641" cy="602478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カスタム箇所選択</a:t>
            </a:r>
            <a:endParaRPr kumimoji="1" lang="en-US" altLang="ja-JP" sz="1400" b="1"/>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134191" cy="2708434"/>
          </a:xfrm>
          <a:prstGeom prst="rect">
            <a:avLst/>
          </a:prstGeom>
          <a:noFill/>
        </p:spPr>
        <p:txBody>
          <a:bodyPr wrap="none" rtlCol="0" anchor="t">
            <a:spAutoFit/>
          </a:bodyPr>
          <a:lstStyle/>
          <a:p>
            <a:r>
              <a:rPr lang="ja-JP" altLang="en-US" sz="1000">
                <a:ea typeface="メイリオ"/>
              </a:rPr>
              <a:t>表示内容</a:t>
            </a:r>
            <a:endParaRPr lang="en-US" altLang="ja-JP" sz="1000">
              <a:ea typeface="メイリオ"/>
            </a:endParaRPr>
          </a:p>
          <a:p>
            <a:r>
              <a:rPr lang="ja-JP" altLang="en-US" sz="1000">
                <a:ea typeface="メイリオ"/>
              </a:rPr>
              <a:t>　・武器名</a:t>
            </a:r>
            <a:endParaRPr lang="en-US" altLang="ja-JP" sz="1000">
              <a:ea typeface="メイリオ"/>
            </a:endParaRPr>
          </a:p>
          <a:p>
            <a:r>
              <a:rPr lang="ja-JP" altLang="en-US" sz="1000">
                <a:ea typeface="メイリオ"/>
              </a:rPr>
              <a:t>　・武器種名</a:t>
            </a:r>
            <a:endParaRPr lang="en-US" altLang="ja-JP" sz="1000">
              <a:ea typeface="メイリオ"/>
            </a:endParaRPr>
          </a:p>
          <a:p>
            <a:r>
              <a:rPr lang="ja-JP" altLang="en-US" sz="1000">
                <a:ea typeface="メイリオ"/>
              </a:rPr>
              <a:t>　・</a:t>
            </a:r>
            <a:r>
              <a:rPr lang="en-US" altLang="ja-JP" sz="1000">
                <a:ea typeface="メイリオ"/>
              </a:rPr>
              <a:t>ATK</a:t>
            </a:r>
          </a:p>
          <a:p>
            <a:r>
              <a:rPr lang="ja-JP" altLang="en-US" sz="1000">
                <a:ea typeface="メイリオ"/>
              </a:rPr>
              <a:t>　・</a:t>
            </a:r>
            <a:r>
              <a:rPr lang="en-US" altLang="ja-JP" sz="1000">
                <a:ea typeface="メイリオ"/>
              </a:rPr>
              <a:t>DEF</a:t>
            </a:r>
          </a:p>
          <a:p>
            <a:r>
              <a:rPr lang="ja-JP" altLang="en-US" sz="1000">
                <a:ea typeface="メイリオ"/>
              </a:rPr>
              <a:t>　・</a:t>
            </a:r>
            <a:r>
              <a:rPr lang="en-US" altLang="ja-JP" sz="1000">
                <a:ea typeface="メイリオ"/>
              </a:rPr>
              <a:t>SPD</a:t>
            </a:r>
            <a:r>
              <a:rPr lang="ja-JP" altLang="en-US" sz="1000">
                <a:ea typeface="メイリオ"/>
              </a:rPr>
              <a:t>　　</a:t>
            </a:r>
            <a:endParaRPr lang="en-US" altLang="ja-JP" sz="1000">
              <a:ea typeface="メイリオ"/>
            </a:endParaRPr>
          </a:p>
          <a:p>
            <a:r>
              <a:rPr lang="ja-JP" altLang="en-US" sz="1000">
                <a:ea typeface="メイリオ"/>
              </a:rPr>
              <a:t>　・装備パーツ１</a:t>
            </a:r>
            <a:endParaRPr lang="en-US" altLang="ja-JP" sz="1000">
              <a:ea typeface="メイリオ"/>
            </a:endParaRPr>
          </a:p>
          <a:p>
            <a:r>
              <a:rPr lang="ja-JP" altLang="en-US" sz="1000">
                <a:ea typeface="メイリオ"/>
              </a:rPr>
              <a:t>　・装備パーツ２</a:t>
            </a:r>
            <a:endParaRPr lang="en-US" altLang="ja-JP" sz="1000">
              <a:ea typeface="メイリオ"/>
            </a:endParaRPr>
          </a:p>
          <a:p>
            <a:r>
              <a:rPr lang="ja-JP" altLang="en-US" sz="1000">
                <a:ea typeface="メイリオ"/>
              </a:rPr>
              <a:t>　・装備パーツ３</a:t>
            </a:r>
            <a:endParaRPr lang="en-US" altLang="ja-JP" sz="1000">
              <a:ea typeface="メイリオ"/>
            </a:endParaRPr>
          </a:p>
          <a:p>
            <a:r>
              <a:rPr lang="ja-JP" altLang="en-US" sz="1000">
                <a:ea typeface="メイリオ"/>
              </a:rPr>
              <a:t>　・装備結晶１</a:t>
            </a:r>
            <a:endParaRPr lang="en-US" altLang="ja-JP" sz="1000">
              <a:ea typeface="メイリオ"/>
            </a:endParaRPr>
          </a:p>
          <a:p>
            <a:r>
              <a:rPr lang="ja-JP" altLang="en-US" sz="1000">
                <a:ea typeface="メイリオ"/>
              </a:rPr>
              <a:t>　・装備結晶２</a:t>
            </a:r>
            <a:endParaRPr lang="en-US" altLang="ja-JP" sz="1000">
              <a:ea typeface="メイリオ"/>
            </a:endParaRPr>
          </a:p>
          <a:p>
            <a:endParaRPr lang="en-US" altLang="ja-JP" sz="1000">
              <a:ea typeface="メイリオ"/>
            </a:endParaRPr>
          </a:p>
          <a:p>
            <a:r>
              <a:rPr lang="ja-JP" altLang="en-US" sz="1000">
                <a:ea typeface="メイリオ"/>
              </a:rPr>
              <a:t>装備パーツ、装備結晶を</a:t>
            </a:r>
            <a:endParaRPr lang="en-US" altLang="ja-JP" sz="1000">
              <a:ea typeface="メイリオ"/>
            </a:endParaRPr>
          </a:p>
          <a:p>
            <a:r>
              <a:rPr lang="ja-JP" altLang="en-US" sz="1000">
                <a:ea typeface="メイリオ"/>
              </a:rPr>
              <a:t>タップすることで変更、</a:t>
            </a:r>
            <a:endParaRPr lang="en-US" altLang="ja-JP" sz="1000">
              <a:ea typeface="メイリオ"/>
            </a:endParaRPr>
          </a:p>
          <a:p>
            <a:r>
              <a:rPr lang="ja-JP" altLang="en-US" sz="1000">
                <a:ea typeface="メイリオ"/>
              </a:rPr>
              <a:t>長押しすることで詳細の確認をすることができる。</a:t>
            </a:r>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8439D113-7615-D64E-B953-03AC4DBBDAA6}"/>
              </a:ext>
            </a:extLst>
          </p:cNvPr>
          <p:cNvSpPr/>
          <p:nvPr/>
        </p:nvSpPr>
        <p:spPr>
          <a:xfrm>
            <a:off x="6131116" y="1245509"/>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カスタム</a:t>
            </a:r>
          </a:p>
        </p:txBody>
      </p:sp>
    </p:spTree>
    <p:extLst>
      <p:ext uri="{BB962C8B-B14F-4D97-AF65-F5344CB8AC3E}">
        <p14:creationId xmlns:p14="http://schemas.microsoft.com/office/powerpoint/2010/main" val="104033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4247317"/>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パーツは１つずつ選択する。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・パーツ種順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長押しでパーツ詳細</a:t>
            </a:r>
            <a:endParaRPr lang="en-US" altLang="ja-JP" sz="1000">
              <a:ea typeface="メイリオ"/>
            </a:endParaRPr>
          </a:p>
        </p:txBody>
      </p:sp>
      <p:pic>
        <p:nvPicPr>
          <p:cNvPr id="38" name="グラフィックス 37" descr="驚いた顔 (塗りつぶしなし)">
            <a:extLst>
              <a:ext uri="{FF2B5EF4-FFF2-40B4-BE49-F238E27FC236}">
                <a16:creationId xmlns:a16="http://schemas.microsoft.com/office/drawing/2014/main" id="{0B9F1E74-8A59-4857-B59E-154D254CA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5793" y="3227953"/>
            <a:ext cx="224831" cy="224831"/>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08973" y="2501230"/>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262391" y="2123636"/>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2" y="364124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Tree>
    <p:extLst>
      <p:ext uri="{BB962C8B-B14F-4D97-AF65-F5344CB8AC3E}">
        <p14:creationId xmlns:p14="http://schemas.microsoft.com/office/powerpoint/2010/main" val="3772347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Tree>
    <p:extLst>
      <p:ext uri="{BB962C8B-B14F-4D97-AF65-F5344CB8AC3E}">
        <p14:creationId xmlns:p14="http://schemas.microsoft.com/office/powerpoint/2010/main" val="16779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a:hlinkClick r:id="rId2" action="ppaction://hlinksldjump"/>
            <a:extLst>
              <a:ext uri="{FF2B5EF4-FFF2-40B4-BE49-F238E27FC236}">
                <a16:creationId xmlns:a16="http://schemas.microsoft.com/office/drawing/2014/main" id="{0FB819E0-C19C-4B04-8470-C4E4F0A9438D}"/>
              </a:ext>
            </a:extLst>
          </p:cNvPr>
          <p:cNvSpPr/>
          <p:nvPr/>
        </p:nvSpPr>
        <p:spPr>
          <a:xfrm>
            <a:off x="2622674" y="4256682"/>
            <a:ext cx="877758" cy="200055"/>
          </a:xfrm>
          <a:prstGeom prst="rect">
            <a:avLst/>
          </a:prstGeom>
        </p:spPr>
        <p:txBody>
          <a:bodyPr wrap="square">
            <a:spAutoFit/>
          </a:bodyPr>
          <a:lstStyle/>
          <a:p>
            <a:pPr algn="ctr"/>
            <a:r>
              <a:rPr lang="ja-JP" altLang="en-US" sz="700">
                <a:hlinkClick r:id="rId2" action="ppaction://hlinksldjump"/>
              </a:rPr>
              <a:t>抽出破片選択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3"/>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4" action="ppaction://hlinksldjump"/>
              </a:rPr>
              <a:t>部隊</a:t>
            </a:r>
            <a:r>
              <a:rPr lang="en-US" altLang="ja-JP" sz="700">
                <a:hlinkClick r:id="rId4"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5" action="ppaction://hlinksldjump"/>
            <a:extLst>
              <a:ext uri="{FF2B5EF4-FFF2-40B4-BE49-F238E27FC236}">
                <a16:creationId xmlns:a16="http://schemas.microsoft.com/office/drawing/2014/main" id="{51CE9C88-81DE-4723-9E7F-78A621DEADEE}"/>
              </a:ext>
            </a:extLst>
          </p:cNvPr>
          <p:cNvSpPr/>
          <p:nvPr/>
        </p:nvSpPr>
        <p:spPr>
          <a:xfrm>
            <a:off x="2538242" y="1934487"/>
            <a:ext cx="907388" cy="200055"/>
          </a:xfrm>
          <a:prstGeom prst="rect">
            <a:avLst/>
          </a:prstGeom>
        </p:spPr>
        <p:txBody>
          <a:bodyPr wrap="square">
            <a:spAutoFit/>
          </a:bodyPr>
          <a:lstStyle/>
          <a:p>
            <a:pPr algn="ctr"/>
            <a:r>
              <a:rPr lang="ja-JP" altLang="en-US" sz="700">
                <a:hlinkClick r:id="rId5"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14504" y="1943160"/>
            <a:ext cx="952656" cy="200055"/>
          </a:xfrm>
          <a:prstGeom prst="rect">
            <a:avLst/>
          </a:prstGeom>
        </p:spPr>
        <p:txBody>
          <a:bodyPr wrap="square">
            <a:spAutoFit/>
          </a:bodyPr>
          <a:lstStyle/>
          <a:p>
            <a:pPr algn="ctr"/>
            <a:r>
              <a:rPr lang="ja-JP" altLang="en-US" sz="700">
                <a:hlinkClick r:id="rId8" action="ppaction://hlinksldjump"/>
              </a:rPr>
              <a:t>装備</a:t>
            </a:r>
            <a:r>
              <a:rPr lang="en-US" altLang="ja-JP" sz="700">
                <a:hlinkClick r:id="rId8" action="ppaction://hlinksldjump"/>
              </a:rPr>
              <a:t>TOP(</a:t>
            </a:r>
            <a:r>
              <a:rPr lang="ja-JP" altLang="en-US" sz="700">
                <a:hlinkClick r:id="rId8" action="ppaction://hlinksldjump"/>
              </a:rPr>
              <a:t>武器</a:t>
            </a:r>
            <a:r>
              <a:rPr lang="en-US" altLang="ja-JP" sz="700">
                <a:hlinkClick r:id="rId8"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ja-JP" altLang="en-US" sz="700">
                <a:hlinkClick r:id="rId9"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pPr algn="ctr"/>
            <a:r>
              <a:rPr lang="ja-JP" altLang="en-US" sz="700">
                <a:hlinkClick r:id="rId10" action="ppaction://hlinksldjump"/>
              </a:rPr>
              <a:t>強化画面</a:t>
            </a:r>
            <a:endParaRPr lang="ja-JP" altLang="en-US" sz="700"/>
          </a:p>
        </p:txBody>
      </p:sp>
      <p:sp>
        <p:nvSpPr>
          <p:cNvPr id="92" name="正方形/長方形 91">
            <a:hlinkClick r:id="rId11" action="ppaction://hlinksldjump"/>
            <a:extLst>
              <a:ext uri="{FF2B5EF4-FFF2-40B4-BE49-F238E27FC236}">
                <a16:creationId xmlns:a16="http://schemas.microsoft.com/office/drawing/2014/main" id="{B9227C35-BBD5-4943-9F73-B30242807570}"/>
              </a:ext>
            </a:extLst>
          </p:cNvPr>
          <p:cNvSpPr/>
          <p:nvPr/>
        </p:nvSpPr>
        <p:spPr>
          <a:xfrm>
            <a:off x="3640957" y="3095663"/>
            <a:ext cx="952656" cy="200055"/>
          </a:xfrm>
          <a:prstGeom prst="rect">
            <a:avLst/>
          </a:prstGeom>
        </p:spPr>
        <p:txBody>
          <a:bodyPr wrap="square">
            <a:spAutoFit/>
          </a:bodyPr>
          <a:lstStyle/>
          <a:p>
            <a:pPr algn="ctr"/>
            <a:r>
              <a:rPr lang="ja-JP" altLang="en-US" sz="700">
                <a:hlinkClick r:id="rId11"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12"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13"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4"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5"/>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6"/>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7"/>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8"/>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9"/>
          <a:stretch>
            <a:fillRect/>
          </a:stretch>
        </p:blipFill>
        <p:spPr>
          <a:xfrm>
            <a:off x="2722231" y="2174856"/>
            <a:ext cx="647790" cy="933580"/>
          </a:xfrm>
          <a:prstGeom prst="rect">
            <a:avLst/>
          </a:prstGeom>
        </p:spPr>
      </p:pic>
      <p:pic>
        <p:nvPicPr>
          <p:cNvPr id="9" name="図 8">
            <a:extLst>
              <a:ext uri="{FF2B5EF4-FFF2-40B4-BE49-F238E27FC236}">
                <a16:creationId xmlns:a16="http://schemas.microsoft.com/office/drawing/2014/main" id="{9D6CA276-664F-4C82-9288-FD94BE330F3F}"/>
              </a:ext>
            </a:extLst>
          </p:cNvPr>
          <p:cNvPicPr>
            <a:picLocks noChangeAspect="1"/>
          </p:cNvPicPr>
          <p:nvPr/>
        </p:nvPicPr>
        <p:blipFill>
          <a:blip r:embed="rId20"/>
          <a:stretch>
            <a:fillRect/>
          </a:stretch>
        </p:blipFill>
        <p:spPr>
          <a:xfrm>
            <a:off x="3817038" y="2094423"/>
            <a:ext cx="622620" cy="1001240"/>
          </a:xfrm>
          <a:prstGeom prst="rect">
            <a:avLst/>
          </a:prstGeom>
        </p:spPr>
      </p:pic>
      <p:pic>
        <p:nvPicPr>
          <p:cNvPr id="10" name="図 9">
            <a:extLst>
              <a:ext uri="{FF2B5EF4-FFF2-40B4-BE49-F238E27FC236}">
                <a16:creationId xmlns:a16="http://schemas.microsoft.com/office/drawing/2014/main" id="{3AAFAE0C-5129-47B1-AA4A-DCCDEF659A31}"/>
              </a:ext>
            </a:extLst>
          </p:cNvPr>
          <p:cNvPicPr>
            <a:picLocks noChangeAspect="1"/>
          </p:cNvPicPr>
          <p:nvPr/>
        </p:nvPicPr>
        <p:blipFill>
          <a:blip r:embed="rId21"/>
          <a:stretch>
            <a:fillRect/>
          </a:stretch>
        </p:blipFill>
        <p:spPr>
          <a:xfrm>
            <a:off x="4999396" y="2094422"/>
            <a:ext cx="652115" cy="1019974"/>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3464953" cy="6124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5459742" y="2869789"/>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65827" y="4251560"/>
            <a:ext cx="877758" cy="200055"/>
          </a:xfrm>
          <a:prstGeom prst="rect">
            <a:avLst/>
          </a:prstGeom>
        </p:spPr>
        <p:txBody>
          <a:bodyPr wrap="square">
            <a:spAutoFit/>
          </a:bodyPr>
          <a:lstStyle/>
          <a:p>
            <a:pPr algn="ct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9"/>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857545" y="4292082"/>
            <a:ext cx="877758" cy="200055"/>
          </a:xfrm>
          <a:prstGeom prst="rect">
            <a:avLst/>
          </a:prstGeom>
        </p:spPr>
        <p:txBody>
          <a:bodyPr wrap="square">
            <a:spAutoFit/>
          </a:bodyPr>
          <a:lstStyle/>
          <a:p>
            <a:pPr algn="ct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6071678" y="4292082"/>
            <a:ext cx="877758" cy="200055"/>
          </a:xfrm>
          <a:prstGeom prst="rect">
            <a:avLst/>
          </a:prstGeom>
        </p:spPr>
        <p:txBody>
          <a:bodyPr wrap="square">
            <a:spAutoFit/>
          </a:bodyPr>
          <a:lstStyle/>
          <a:p>
            <a:pPr algn="ct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08973" y="2501230"/>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262391" y="2123636"/>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2" y="364124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Tree>
    <p:extLst>
      <p:ext uri="{BB962C8B-B14F-4D97-AF65-F5344CB8AC3E}">
        <p14:creationId xmlns:p14="http://schemas.microsoft.com/office/powerpoint/2010/main" val="4290211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2222" y="4641684"/>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3229" y="5547596"/>
                <a:ext cx="1954257" cy="369332"/>
              </a:xfrm>
              <a:prstGeom prst="rect">
                <a:avLst/>
              </a:prstGeom>
              <a:noFill/>
            </p:spPr>
            <p:txBody>
              <a:bodyPr wrap="square" rtlCol="0">
                <a:spAutoFit/>
              </a:bodyPr>
              <a:lstStyle/>
              <a:p>
                <a:r>
                  <a:rPr kumimoji="1" lang="en-US" altLang="ja-JP"/>
                  <a:t>       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武器一覧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862870"/>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34</a:t>
            </a:fld>
            <a:endParaRPr kumimoji="1" lang="ja-JP" altLang="en-US"/>
          </a:p>
        </p:txBody>
      </p:sp>
      <p:grpSp>
        <p:nvGrpSpPr>
          <p:cNvPr id="3" name="グループ化 2">
            <a:extLst>
              <a:ext uri="{FF2B5EF4-FFF2-40B4-BE49-F238E27FC236}">
                <a16:creationId xmlns:a16="http://schemas.microsoft.com/office/drawing/2014/main" id="{42E63E1E-3CC2-4E86-AE89-B05A3253F2EF}"/>
              </a:ext>
            </a:extLst>
          </p:cNvPr>
          <p:cNvGrpSpPr/>
          <p:nvPr/>
        </p:nvGrpSpPr>
        <p:grpSpPr>
          <a:xfrm>
            <a:off x="4163426" y="767730"/>
            <a:ext cx="2667323" cy="4602399"/>
            <a:chOff x="5518117" y="1127800"/>
            <a:chExt cx="2667323" cy="4602399"/>
          </a:xfrm>
        </p:grpSpPr>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6"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5"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sp>
          <p:nvSpPr>
            <p:cNvPr id="209" name="円/楕円 2">
              <a:extLst>
                <a:ext uri="{FF2B5EF4-FFF2-40B4-BE49-F238E27FC236}">
                  <a16:creationId xmlns:a16="http://schemas.microsoft.com/office/drawing/2014/main" id="{7F623252-8D93-406F-9602-D741E0EC3667}"/>
                </a:ext>
              </a:extLst>
            </p:cNvPr>
            <p:cNvSpPr/>
            <p:nvPr/>
          </p:nvSpPr>
          <p:spPr>
            <a:xfrm>
              <a:off x="6191959" y="35602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5"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5"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gr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3906" y="716556"/>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41" name="楕円 40">
            <a:extLst>
              <a:ext uri="{FF2B5EF4-FFF2-40B4-BE49-F238E27FC236}">
                <a16:creationId xmlns:a16="http://schemas.microsoft.com/office/drawing/2014/main" id="{0DD8F231-B6D6-4C4E-8217-2BDCBD2A07B7}"/>
              </a:ext>
            </a:extLst>
          </p:cNvPr>
          <p:cNvSpPr/>
          <p:nvPr/>
        </p:nvSpPr>
        <p:spPr>
          <a:xfrm>
            <a:off x="4948884" y="3848326"/>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p>
        </p:txBody>
      </p:sp>
      <p:sp>
        <p:nvSpPr>
          <p:cNvPr id="332" name="楕円 331">
            <a:extLst>
              <a:ext uri="{FF2B5EF4-FFF2-40B4-BE49-F238E27FC236}">
                <a16:creationId xmlns:a16="http://schemas.microsoft.com/office/drawing/2014/main" id="{5D8A2993-FA97-4592-B5E5-29D81C95BDF0}"/>
              </a:ext>
            </a:extLst>
          </p:cNvPr>
          <p:cNvSpPr/>
          <p:nvPr/>
        </p:nvSpPr>
        <p:spPr>
          <a:xfrm>
            <a:off x="5862825" y="3826952"/>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p>
        </p:txBody>
      </p:sp>
      <p:sp>
        <p:nvSpPr>
          <p:cNvPr id="333" name="楕円 332">
            <a:extLst>
              <a:ext uri="{FF2B5EF4-FFF2-40B4-BE49-F238E27FC236}">
                <a16:creationId xmlns:a16="http://schemas.microsoft.com/office/drawing/2014/main" id="{678FC17B-4163-4676-BB7B-B8FD430DEB80}"/>
              </a:ext>
            </a:extLst>
          </p:cNvPr>
          <p:cNvSpPr/>
          <p:nvPr/>
        </p:nvSpPr>
        <p:spPr>
          <a:xfrm>
            <a:off x="5665563" y="2836801"/>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⑳</a:t>
            </a:r>
          </a:p>
        </p:txBody>
      </p:sp>
      <p:sp>
        <p:nvSpPr>
          <p:cNvPr id="334" name="楕円 333">
            <a:extLst>
              <a:ext uri="{FF2B5EF4-FFF2-40B4-BE49-F238E27FC236}">
                <a16:creationId xmlns:a16="http://schemas.microsoft.com/office/drawing/2014/main" id="{E0C00FB4-4238-462B-A92C-760D4AD74554}"/>
              </a:ext>
            </a:extLst>
          </p:cNvPr>
          <p:cNvSpPr/>
          <p:nvPr/>
        </p:nvSpPr>
        <p:spPr>
          <a:xfrm>
            <a:off x="4826625" y="2835773"/>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⑧</a:t>
            </a:r>
          </a:p>
        </p:txBody>
      </p:sp>
      <p:sp>
        <p:nvSpPr>
          <p:cNvPr id="335" name="楕円 334">
            <a:extLst>
              <a:ext uri="{FF2B5EF4-FFF2-40B4-BE49-F238E27FC236}">
                <a16:creationId xmlns:a16="http://schemas.microsoft.com/office/drawing/2014/main" id="{A63AA30C-5374-4101-9C1E-ABCA1595D32B}"/>
              </a:ext>
            </a:extLst>
          </p:cNvPr>
          <p:cNvSpPr/>
          <p:nvPr/>
        </p:nvSpPr>
        <p:spPr>
          <a:xfrm>
            <a:off x="4468930" y="4855057"/>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p>
        </p:txBody>
      </p:sp>
      <p:sp>
        <p:nvSpPr>
          <p:cNvPr id="336" name="楕円 335">
            <a:extLst>
              <a:ext uri="{FF2B5EF4-FFF2-40B4-BE49-F238E27FC236}">
                <a16:creationId xmlns:a16="http://schemas.microsoft.com/office/drawing/2014/main" id="{80495393-C24B-4047-9456-D3BD645B781A}"/>
              </a:ext>
            </a:extLst>
          </p:cNvPr>
          <p:cNvSpPr/>
          <p:nvPr/>
        </p:nvSpPr>
        <p:spPr>
          <a:xfrm>
            <a:off x="4925630" y="4863165"/>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④</a:t>
            </a:r>
          </a:p>
        </p:txBody>
      </p:sp>
    </p:spTree>
    <p:extLst>
      <p:ext uri="{BB962C8B-B14F-4D97-AF65-F5344CB8AC3E}">
        <p14:creationId xmlns:p14="http://schemas.microsoft.com/office/powerpoint/2010/main" val="132417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ea typeface="メイリオ"/>
              </a:rPr>
              <a:t>高レアリティ、強化されている武器、限定武器が含まれていますが、このまま続けますか？</a:t>
            </a:r>
            <a:endParaRPr lang="en-US" altLang="ja-JP" sz="16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554545"/>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ea typeface="メイリオ"/>
              </a:rPr>
              <a:t>・「強化されている武器」</a:t>
            </a:r>
            <a:endParaRPr kumimoji="1" lang="en-US" altLang="ja-JP" sz="1000">
              <a:ea typeface="メイリオ"/>
            </a:endParaRPr>
          </a:p>
          <a:p>
            <a:r>
              <a:rPr kumimoji="1" lang="ja-JP" altLang="en-US" sz="1000">
                <a:ea typeface="メイリオ"/>
              </a:rPr>
              <a:t>・「限定武器」</a:t>
            </a:r>
            <a:endParaRPr kumimoji="1" lang="en-US" altLang="ja-JP" sz="1000">
              <a:ea typeface="メイリオ"/>
            </a:endParaRPr>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Tree>
    <p:extLst>
      <p:ext uri="{BB962C8B-B14F-4D97-AF65-F5344CB8AC3E}">
        <p14:creationId xmlns:p14="http://schemas.microsoft.com/office/powerpoint/2010/main" val="212848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4" name="図 53">
            <a:extLst>
              <a:ext uri="{FF2B5EF4-FFF2-40B4-BE49-F238E27FC236}">
                <a16:creationId xmlns:a16="http://schemas.microsoft.com/office/drawing/2014/main" id="{A6377FBC-2C59-42CC-B1D9-28E7AD818FBE}"/>
              </a:ext>
            </a:extLst>
          </p:cNvPr>
          <p:cNvPicPr>
            <a:picLocks noChangeAspect="1"/>
          </p:cNvPicPr>
          <p:nvPr/>
        </p:nvPicPr>
        <p:blipFill>
          <a:blip r:embed="rId2"/>
          <a:stretch>
            <a:fillRect/>
          </a:stretch>
        </p:blipFill>
        <p:spPr>
          <a:xfrm>
            <a:off x="5205020" y="1771854"/>
            <a:ext cx="1993533" cy="3535700"/>
          </a:xfrm>
          <a:prstGeom prst="rect">
            <a:avLst/>
          </a:prstGeom>
        </p:spPr>
      </p:pic>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467068" cy="246221"/>
          </a:xfrm>
          <a:prstGeom prst="rect">
            <a:avLst/>
          </a:prstGeom>
          <a:noFill/>
        </p:spPr>
        <p:txBody>
          <a:bodyPr wrap="none" rtlCol="0">
            <a:spAutoFit/>
          </a:bodyPr>
          <a:lstStyle/>
          <a:p>
            <a:r>
              <a:rPr kumimoji="1" lang="ja-JP" altLang="en-US" sz="1000"/>
              <a:t>結晶のハッスル効果。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36</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69392" y="5617205"/>
            <a:ext cx="7476717" cy="1569660"/>
          </a:xfrm>
          <a:prstGeom prst="rect">
            <a:avLst/>
          </a:prstGeom>
        </p:spPr>
        <p:txBody>
          <a:bodyPr wrap="square">
            <a:spAutoFit/>
          </a:bodyPr>
          <a:lstStyle/>
          <a:p>
            <a:r>
              <a:rPr kumimoji="1" lang="ja-JP" altLang="en-US" sz="9600" b="1">
                <a:solidFill>
                  <a:schemeClr val="tx1">
                    <a:lumMod val="50000"/>
                    <a:lumOff val="50000"/>
                    <a:alpha val="14000"/>
                  </a:schemeClr>
                </a:solidFill>
              </a:rPr>
              <a:t>支援兵器</a:t>
            </a:r>
            <a:r>
              <a:rPr kumimoji="1" lang="en-US" altLang="ja-JP" sz="9600" b="1">
                <a:solidFill>
                  <a:schemeClr val="tx1">
                    <a:lumMod val="50000"/>
                    <a:lumOff val="50000"/>
                    <a:alpha val="14000"/>
                  </a:schemeClr>
                </a:solidFill>
              </a:rPr>
              <a:t>TOP</a:t>
            </a:r>
            <a:endParaRPr kumimoji="1" lang="ja-JP" altLang="en-US" sz="9600" b="1">
              <a:solidFill>
                <a:schemeClr val="tx1">
                  <a:lumMod val="50000"/>
                  <a:lumOff val="50000"/>
                  <a:alpha val="14000"/>
                </a:schemeClr>
              </a:solidFill>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8" name="図 37">
            <a:extLst>
              <a:ext uri="{FF2B5EF4-FFF2-40B4-BE49-F238E27FC236}">
                <a16:creationId xmlns:a16="http://schemas.microsoft.com/office/drawing/2014/main" id="{49E03E91-EC8E-4CD0-BC16-5C1A099AA2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9" name="四角形: 角を丸くする 54">
            <a:extLst>
              <a:ext uri="{FF2B5EF4-FFF2-40B4-BE49-F238E27FC236}">
                <a16:creationId xmlns:a16="http://schemas.microsoft.com/office/drawing/2014/main" id="{9CECCF38-5582-40EE-8AE6-B8841C8750DF}"/>
              </a:ext>
            </a:extLst>
          </p:cNvPr>
          <p:cNvSpPr/>
          <p:nvPr/>
        </p:nvSpPr>
        <p:spPr>
          <a:xfrm>
            <a:off x="6085667" y="25622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一覧・強化</a:t>
            </a:r>
            <a:endParaRPr kumimoji="1" lang="en-US" altLang="ja-JP" sz="1200"/>
          </a:p>
        </p:txBody>
      </p:sp>
      <p:sp>
        <p:nvSpPr>
          <p:cNvPr id="40" name="四角形: 角を丸くする 54">
            <a:extLst>
              <a:ext uri="{FF2B5EF4-FFF2-40B4-BE49-F238E27FC236}">
                <a16:creationId xmlns:a16="http://schemas.microsoft.com/office/drawing/2014/main" id="{069DF13D-D46F-4453-937C-65000300F1AB}"/>
              </a:ext>
            </a:extLst>
          </p:cNvPr>
          <p:cNvSpPr/>
          <p:nvPr/>
        </p:nvSpPr>
        <p:spPr>
          <a:xfrm>
            <a:off x="6108018" y="3061980"/>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a:t>
            </a:r>
            <a:endParaRPr kumimoji="1" lang="en-US" altLang="ja-JP" sz="1200"/>
          </a:p>
        </p:txBody>
      </p:sp>
      <p:sp>
        <p:nvSpPr>
          <p:cNvPr id="42" name="四角形: 角を丸くする 54">
            <a:extLst>
              <a:ext uri="{FF2B5EF4-FFF2-40B4-BE49-F238E27FC236}">
                <a16:creationId xmlns:a16="http://schemas.microsoft.com/office/drawing/2014/main" id="{49EB992C-4182-4D80-8EFB-09F4148A5585}"/>
              </a:ext>
            </a:extLst>
          </p:cNvPr>
          <p:cNvSpPr/>
          <p:nvPr/>
        </p:nvSpPr>
        <p:spPr>
          <a:xfrm>
            <a:off x="6079590" y="1906867"/>
            <a:ext cx="541659" cy="257523"/>
          </a:xfrm>
          <a:prstGeom prst="roundRect">
            <a:avLst>
              <a:gd name="adj"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a:t>
            </a:r>
            <a:r>
              <a:rPr kumimoji="1" lang="en-US" altLang="ja-JP" sz="1200"/>
              <a:t>	</a:t>
            </a:r>
          </a:p>
        </p:txBody>
      </p:sp>
      <p:sp>
        <p:nvSpPr>
          <p:cNvPr id="43" name="四角形: 角を丸くする 54">
            <a:extLst>
              <a:ext uri="{FF2B5EF4-FFF2-40B4-BE49-F238E27FC236}">
                <a16:creationId xmlns:a16="http://schemas.microsoft.com/office/drawing/2014/main" id="{47B335A3-FA5D-445D-B7D7-353F5A764634}"/>
              </a:ext>
            </a:extLst>
          </p:cNvPr>
          <p:cNvSpPr/>
          <p:nvPr/>
        </p:nvSpPr>
        <p:spPr>
          <a:xfrm>
            <a:off x="6638450" y="1901960"/>
            <a:ext cx="541659" cy="257523"/>
          </a:xfrm>
          <a:prstGeom prst="roundRect">
            <a:avLst>
              <a:gd name="adj" fmla="val 50000"/>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430200" cy="307777"/>
          </a:xfrm>
          <a:prstGeom prst="rect">
            <a:avLst/>
          </a:prstGeom>
          <a:noFill/>
        </p:spPr>
        <p:txBody>
          <a:bodyPr wrap="none" rtlCol="0">
            <a:spAutoFit/>
          </a:bodyPr>
          <a:lstStyle/>
          <a:p>
            <a:r>
              <a:rPr kumimoji="1" lang="en-US" altLang="ja-JP" sz="1400" b="1"/>
              <a:t>1. </a:t>
            </a:r>
            <a:r>
              <a:rPr kumimoji="1" lang="ja-JP" altLang="en-US" sz="1400" b="1"/>
              <a:t>支援兵器</a:t>
            </a:r>
            <a:r>
              <a:rPr kumimoji="1" lang="en-US" altLang="ja-JP" sz="1400" b="1"/>
              <a:t>TOP</a:t>
            </a:r>
            <a:endParaRPr kumimoji="1" lang="ja-JP" altLang="en-US" sz="1400" b="1"/>
          </a:p>
        </p:txBody>
      </p:sp>
      <p:grpSp>
        <p:nvGrpSpPr>
          <p:cNvPr id="49" name="グループ化 48">
            <a:extLst>
              <a:ext uri="{FF2B5EF4-FFF2-40B4-BE49-F238E27FC236}">
                <a16:creationId xmlns:a16="http://schemas.microsoft.com/office/drawing/2014/main" id="{FA065E5D-C496-4543-82F8-4DD75541A72D}"/>
              </a:ext>
            </a:extLst>
          </p:cNvPr>
          <p:cNvGrpSpPr/>
          <p:nvPr/>
        </p:nvGrpSpPr>
        <p:grpSpPr>
          <a:xfrm>
            <a:off x="581136" y="2088515"/>
            <a:ext cx="1955344" cy="546248"/>
            <a:chOff x="591845" y="1974681"/>
            <a:chExt cx="1955344" cy="546248"/>
          </a:xfrm>
        </p:grpSpPr>
        <p:sp>
          <p:nvSpPr>
            <p:cNvPr id="50" name="テキスト ボックス 49">
              <a:extLst>
                <a:ext uri="{FF2B5EF4-FFF2-40B4-BE49-F238E27FC236}">
                  <a16:creationId xmlns:a16="http://schemas.microsoft.com/office/drawing/2014/main" id="{04E87A33-533B-42A5-BCBC-CC536002FC13}"/>
                </a:ext>
              </a:extLst>
            </p:cNvPr>
            <p:cNvSpPr txBox="1"/>
            <p:nvPr/>
          </p:nvSpPr>
          <p:spPr>
            <a:xfrm>
              <a:off x="591845" y="1974681"/>
              <a:ext cx="824265" cy="307777"/>
            </a:xfrm>
            <a:prstGeom prst="rect">
              <a:avLst/>
            </a:prstGeom>
            <a:noFill/>
          </p:spPr>
          <p:txBody>
            <a:bodyPr wrap="none" rtlCol="0">
              <a:spAutoFit/>
            </a:bodyPr>
            <a:lstStyle/>
            <a:p>
              <a:r>
                <a:rPr kumimoji="1" lang="en-US" altLang="ja-JP" sz="1400" b="1"/>
                <a:t>2</a:t>
              </a:r>
              <a:r>
                <a:rPr kumimoji="1" lang="ja-JP" altLang="en-US" sz="1400" b="1"/>
                <a:t>．開発</a:t>
              </a:r>
              <a:endParaRPr kumimoji="1" lang="en-US" altLang="ja-JP" sz="1400" b="1"/>
            </a:p>
          </p:txBody>
        </p:sp>
        <p:sp>
          <p:nvSpPr>
            <p:cNvPr id="51" name="テキスト ボックス 50">
              <a:extLst>
                <a:ext uri="{FF2B5EF4-FFF2-40B4-BE49-F238E27FC236}">
                  <a16:creationId xmlns:a16="http://schemas.microsoft.com/office/drawing/2014/main" id="{A8038BC8-D4D9-41B9-8462-4094E74277FE}"/>
                </a:ext>
              </a:extLst>
            </p:cNvPr>
            <p:cNvSpPr txBox="1"/>
            <p:nvPr/>
          </p:nvSpPr>
          <p:spPr>
            <a:xfrm>
              <a:off x="823640" y="2274708"/>
              <a:ext cx="1723549" cy="246221"/>
            </a:xfrm>
            <a:prstGeom prst="rect">
              <a:avLst/>
            </a:prstGeom>
            <a:noFill/>
          </p:spPr>
          <p:txBody>
            <a:bodyPr wrap="none" rtlCol="0">
              <a:spAutoFit/>
            </a:bodyPr>
            <a:lstStyle/>
            <a:p>
              <a:r>
                <a:rPr kumimoji="1" lang="ja-JP" altLang="en-US" sz="1000"/>
                <a:t>支援兵器の開発画面に遷移</a:t>
              </a:r>
              <a:endParaRPr kumimoji="1" lang="en-US" altLang="ja-JP" sz="1000"/>
            </a:p>
          </p:txBody>
        </p:sp>
      </p:gr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340064" cy="546248"/>
            <a:chOff x="598121" y="1246685"/>
            <a:chExt cx="2340064"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362874" cy="307777"/>
            </a:xfrm>
            <a:prstGeom prst="rect">
              <a:avLst/>
            </a:prstGeom>
            <a:noFill/>
          </p:spPr>
          <p:txBody>
            <a:bodyPr wrap="none" rtlCol="0">
              <a:spAutoFit/>
            </a:bodyPr>
            <a:lstStyle/>
            <a:p>
              <a:r>
                <a:rPr kumimoji="1" lang="en-US" altLang="ja-JP" sz="1400" b="1"/>
                <a:t>1</a:t>
              </a:r>
              <a:r>
                <a:rPr kumimoji="1" lang="ja-JP" altLang="en-US" sz="1400" b="1"/>
                <a:t>．一覧・強化</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108269" cy="246221"/>
            </a:xfrm>
            <a:prstGeom prst="rect">
              <a:avLst/>
            </a:prstGeom>
            <a:noFill/>
          </p:spPr>
          <p:txBody>
            <a:bodyPr wrap="none" rtlCol="0">
              <a:spAutoFit/>
            </a:bodyPr>
            <a:lstStyle/>
            <a:p>
              <a:r>
                <a:rPr kumimoji="1" lang="ja-JP" altLang="en-US" sz="1000"/>
                <a:t>支援兵器の一覧と強化画面に遷移</a:t>
              </a:r>
              <a:endParaRPr kumimoji="1" lang="en-US" altLang="ja-JP" sz="1000"/>
            </a:p>
          </p:txBody>
        </p:sp>
      </p:grpSp>
    </p:spTree>
    <p:extLst>
      <p:ext uri="{BB962C8B-B14F-4D97-AF65-F5344CB8AC3E}">
        <p14:creationId xmlns:p14="http://schemas.microsoft.com/office/powerpoint/2010/main" val="1388860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援器一覧・強化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141173"/>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一覧・強化</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117867" y="4284546"/>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141171"/>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745516"/>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支援兵器一覧・強化</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3162349"/>
            <a:chOff x="598121" y="1246685"/>
            <a:chExt cx="3298660" cy="3162349"/>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2862322"/>
            </a:xfrm>
            <a:prstGeom prst="rect">
              <a:avLst/>
            </a:prstGeom>
            <a:noFill/>
          </p:spPr>
          <p:txBody>
            <a:bodyPr wrap="none" rtlCol="0">
              <a:spAutoFit/>
            </a:bodyPr>
            <a:lstStyle/>
            <a:p>
              <a:r>
                <a:rPr kumimoji="1" lang="ja-JP" altLang="en-US" sz="1000" dirty="0"/>
                <a:t>・左右スワイプ </a:t>
              </a:r>
              <a:r>
                <a:rPr kumimoji="1" lang="en-US" altLang="ja-JP" sz="1000" dirty="0"/>
                <a:t>or &lt; or &gt; </a:t>
              </a:r>
              <a:r>
                <a:rPr kumimoji="1" lang="ja-JP" altLang="en-US" sz="1000" dirty="0"/>
                <a:t>のタップで兵器切り替え</a:t>
              </a:r>
              <a:endParaRPr kumimoji="1" lang="en-US" altLang="ja-JP" sz="1000" dirty="0"/>
            </a:p>
            <a:p>
              <a:r>
                <a:rPr kumimoji="1" lang="ja-JP" altLang="en-US" sz="1000" dirty="0"/>
                <a:t>・下部に強化素材が表示され、</a:t>
              </a:r>
              <a:endParaRPr kumimoji="1" lang="en-US" altLang="ja-JP" sz="1000" dirty="0"/>
            </a:p>
            <a:p>
              <a:r>
                <a:rPr kumimoji="1" lang="ja-JP" altLang="en-US" sz="1000" dirty="0"/>
                <a:t>　素材とゴールドを使用してレベル</a:t>
              </a:r>
              <a:r>
                <a:rPr kumimoji="1" lang="en-US" altLang="ja-JP" sz="1000" dirty="0"/>
                <a:t>UP</a:t>
              </a:r>
            </a:p>
            <a:p>
              <a:endParaRPr kumimoji="1" lang="en-US" altLang="ja-JP" sz="1000" dirty="0"/>
            </a:p>
            <a:p>
              <a:r>
                <a:rPr kumimoji="1" lang="ja-JP" altLang="en-US" sz="1000" dirty="0"/>
                <a:t>強化する際は、研究員を選択する。</a:t>
              </a:r>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・開発済みならパラメータを表示</a:t>
              </a:r>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・未開発は？</a:t>
              </a:r>
              <a:endParaRPr kumimoji="1" lang="en-US" altLang="ja-JP" sz="1000" dirty="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3289" y="3429000"/>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dirty="0"/>
          </a:p>
          <a:p>
            <a:pPr algn="ctr"/>
            <a:endParaRPr kumimoji="1" lang="en-US" altLang="ja-JP" sz="1200" dirty="0"/>
          </a:p>
          <a:p>
            <a:pPr algn="ctr"/>
            <a:endParaRPr kumimoji="1" lang="en-US" altLang="ja-JP" sz="700" dirty="0"/>
          </a:p>
          <a:p>
            <a:pPr algn="ctr"/>
            <a:endParaRPr kumimoji="1" lang="en-US" altLang="ja-JP" sz="700" dirty="0"/>
          </a:p>
          <a:p>
            <a:pPr algn="ctr"/>
            <a:r>
              <a:rPr kumimoji="1" lang="en-US" altLang="ja-JP" sz="700" dirty="0"/>
              <a:t>GOLD  </a:t>
            </a:r>
            <a:r>
              <a:rPr kumimoji="1" lang="en-US" altLang="ja-JP" sz="700" dirty="0">
                <a:solidFill>
                  <a:srgbClr val="FF0000"/>
                </a:solidFill>
              </a:rPr>
              <a:t>999,999,999</a:t>
            </a:r>
            <a:r>
              <a:rPr kumimoji="1" lang="en-US" altLang="ja-JP" sz="700" dirty="0"/>
              <a:t> / 666,666,666</a:t>
            </a:r>
            <a:r>
              <a:rPr kumimoji="1" lang="ja-JP" altLang="en-US" sz="700" dirty="0"/>
              <a:t>　　　　　　　　</a:t>
            </a:r>
            <a:endParaRPr kumimoji="1" lang="en-US" altLang="ja-JP" sz="700" dirty="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0969" y="3458153"/>
            <a:ext cx="2300423"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6368" y="3687631"/>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5661" y="3687630"/>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0353" y="3687630"/>
            <a:ext cx="509287" cy="276999"/>
          </a:xfrm>
          <a:prstGeom prst="rect">
            <a:avLst/>
          </a:prstGeom>
          <a:noFill/>
        </p:spPr>
        <p:txBody>
          <a:bodyPr wrap="square" rtlCol="0">
            <a:spAutoFit/>
          </a:bodyPr>
          <a:lstStyle/>
          <a:p>
            <a:r>
              <a:rPr kumimoji="1" lang="en-US" altLang="ja-JP" sz="1200" dirty="0">
                <a:solidFill>
                  <a:srgbClr val="FF0000"/>
                </a:solidFill>
              </a:rPr>
              <a:t>x100</a:t>
            </a:r>
            <a:endParaRPr kumimoji="1" lang="ja-JP" altLang="en-US" sz="1200" dirty="0">
              <a:solidFill>
                <a:srgbClr val="FF0000"/>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1328" y="368281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6705" y="368169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35141" y="4034387"/>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dirty="0"/>
              <a:t>強化</a:t>
            </a:r>
            <a:endParaRPr kumimoji="1" lang="en-US" altLang="ja-JP" sz="700" dirty="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30990" y="384003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00283" y="384003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44975" y="3840030"/>
            <a:ext cx="509287" cy="276999"/>
          </a:xfrm>
          <a:prstGeom prst="rect">
            <a:avLst/>
          </a:prstGeom>
          <a:noFill/>
        </p:spPr>
        <p:txBody>
          <a:bodyPr wrap="square" rtlCol="0">
            <a:spAutoFit/>
          </a:bodyPr>
          <a:lstStyle/>
          <a:p>
            <a:r>
              <a:rPr kumimoji="1" lang="en-US" altLang="ja-JP" sz="1200" dirty="0">
                <a:solidFill>
                  <a:schemeClr val="bg1"/>
                </a:solidFill>
              </a:rPr>
              <a:t>x1</a:t>
            </a:r>
            <a:endParaRPr kumimoji="1" lang="ja-JP" altLang="en-US" sz="1200" dirty="0">
              <a:solidFill>
                <a:schemeClr val="bg1"/>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595950" y="383521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71327" y="383409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0928" y="1051012"/>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94228" y="1796079"/>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49127" y="1764764"/>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92">
            <a:extLst>
              <a:ext uri="{FF2B5EF4-FFF2-40B4-BE49-F238E27FC236}">
                <a16:creationId xmlns:a16="http://schemas.microsoft.com/office/drawing/2014/main" id="{34A997F1-C2F5-4151-A439-BE6A0F527214}"/>
              </a:ext>
            </a:extLst>
          </p:cNvPr>
          <p:cNvSpPr/>
          <p:nvPr/>
        </p:nvSpPr>
        <p:spPr>
          <a:xfrm>
            <a:off x="991798" y="459880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？？？名前？？？</a:t>
            </a:r>
            <a:endParaRPr kumimoji="1" lang="en-US" altLang="ja-JP" sz="1200" dirty="0"/>
          </a:p>
          <a:p>
            <a:pPr algn="ctr"/>
            <a:r>
              <a:rPr kumimoji="1" lang="ja-JP" altLang="en-US" sz="1200" dirty="0"/>
              <a:t>兵科： ✕ ✕ 科　必要研究員　〇人</a:t>
            </a:r>
            <a:endParaRPr kumimoji="1" lang="en-US" altLang="ja-JP" sz="1200" dirty="0"/>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1436" y="2357438"/>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dirty="0"/>
          </a:p>
          <a:p>
            <a:pPr algn="ctr"/>
            <a:r>
              <a:rPr kumimoji="1" lang="ja-JP" altLang="en-US" sz="1050" dirty="0"/>
              <a:t>ああああ支援兵器名ああああ</a:t>
            </a:r>
            <a:endParaRPr kumimoji="1" lang="en-US" altLang="ja-JP" sz="1050" dirty="0"/>
          </a:p>
          <a:p>
            <a:pPr algn="ctr"/>
            <a:r>
              <a:rPr kumimoji="1" lang="en-US" altLang="ja-JP" sz="1050" dirty="0"/>
              <a:t>Lv.999</a:t>
            </a:r>
          </a:p>
          <a:p>
            <a:pPr algn="ctr"/>
            <a:r>
              <a:rPr kumimoji="1" lang="en-US" altLang="ja-JP" sz="1050" dirty="0"/>
              <a:t>POWER</a:t>
            </a:r>
            <a:r>
              <a:rPr kumimoji="1" lang="ja-JP" altLang="en-US" sz="1050" dirty="0"/>
              <a:t> </a:t>
            </a:r>
            <a:r>
              <a:rPr kumimoji="1" lang="en-US" altLang="ja-JP" sz="1050" dirty="0"/>
              <a:t>999,999 </a:t>
            </a:r>
            <a:r>
              <a:rPr kumimoji="1" lang="ja-JP" altLang="en-US" sz="1050" dirty="0"/>
              <a:t>攻撃頻度</a:t>
            </a:r>
            <a:r>
              <a:rPr kumimoji="1" lang="en-US" altLang="ja-JP" sz="1050" dirty="0"/>
              <a:t> 99:99</a:t>
            </a:r>
          </a:p>
          <a:p>
            <a:pPr algn="ctr"/>
            <a:r>
              <a:rPr kumimoji="1" lang="ja-JP" altLang="en-US" sz="800" dirty="0"/>
              <a:t>効果：説明文４５６７８９０１２３４５６</a:t>
            </a:r>
            <a:endParaRPr kumimoji="1" lang="en-US" altLang="ja-JP" sz="800" dirty="0"/>
          </a:p>
          <a:p>
            <a:pPr algn="ctr"/>
            <a:r>
              <a:rPr kumimoji="1" lang="ja-JP" altLang="en-US" sz="800" dirty="0"/>
              <a:t>　　　    説明文４５６７８９０１２３４５６</a:t>
            </a:r>
            <a:endParaRPr kumimoji="1" lang="en-US" altLang="ja-JP" sz="800" dirty="0"/>
          </a:p>
          <a:p>
            <a:pPr algn="ctr"/>
            <a:endParaRPr kumimoji="1" lang="en-US" altLang="ja-JP" sz="800" dirty="0"/>
          </a:p>
        </p:txBody>
      </p:sp>
      <p:sp>
        <p:nvSpPr>
          <p:cNvPr id="82" name="四角形: 角を丸くする 792">
            <a:extLst>
              <a:ext uri="{FF2B5EF4-FFF2-40B4-BE49-F238E27FC236}">
                <a16:creationId xmlns:a16="http://schemas.microsoft.com/office/drawing/2014/main" id="{1327D0E1-0DF0-4A1D-AA14-08C46E589774}"/>
              </a:ext>
            </a:extLst>
          </p:cNvPr>
          <p:cNvSpPr/>
          <p:nvPr/>
        </p:nvSpPr>
        <p:spPr>
          <a:xfrm>
            <a:off x="969979" y="3073068"/>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dirty="0"/>
          </a:p>
          <a:p>
            <a:pPr algn="ctr"/>
            <a:r>
              <a:rPr kumimoji="1" lang="ja-JP" altLang="en-US" sz="1050" dirty="0"/>
              <a:t>ああああ支援兵器名ああああ</a:t>
            </a:r>
            <a:endParaRPr kumimoji="1" lang="en-US" altLang="ja-JP" sz="1050" dirty="0"/>
          </a:p>
          <a:p>
            <a:pPr algn="ctr"/>
            <a:r>
              <a:rPr kumimoji="1" lang="en-US" altLang="ja-JP" sz="1050" dirty="0"/>
              <a:t>Lv.999</a:t>
            </a:r>
          </a:p>
          <a:p>
            <a:pPr algn="ctr"/>
            <a:r>
              <a:rPr kumimoji="1" lang="en-US" altLang="ja-JP" sz="1050" dirty="0"/>
              <a:t>POWER</a:t>
            </a:r>
            <a:r>
              <a:rPr kumimoji="1" lang="ja-JP" altLang="en-US" sz="1050" dirty="0"/>
              <a:t> </a:t>
            </a:r>
            <a:r>
              <a:rPr kumimoji="1" lang="en-US" altLang="ja-JP" sz="1050" dirty="0"/>
              <a:t>999,999 </a:t>
            </a:r>
            <a:r>
              <a:rPr kumimoji="1" lang="ja-JP" altLang="en-US" sz="1050" dirty="0"/>
              <a:t>攻撃頻度</a:t>
            </a:r>
            <a:r>
              <a:rPr kumimoji="1" lang="en-US" altLang="ja-JP" sz="1050" dirty="0"/>
              <a:t> 99:99</a:t>
            </a:r>
          </a:p>
          <a:p>
            <a:pPr algn="ctr"/>
            <a:r>
              <a:rPr kumimoji="1" lang="ja-JP" altLang="en-US" sz="800" dirty="0"/>
              <a:t>効果</a:t>
            </a:r>
            <a:r>
              <a:rPr kumimoji="1" lang="en-US" altLang="ja-JP" sz="800" dirty="0"/>
              <a:t>A</a:t>
            </a:r>
            <a:r>
              <a:rPr kumimoji="1" lang="ja-JP" altLang="en-US" sz="800" dirty="0"/>
              <a:t>：説明文４５６７８９０１２３４５６</a:t>
            </a:r>
            <a:endParaRPr kumimoji="1" lang="en-US" altLang="ja-JP" sz="800" dirty="0"/>
          </a:p>
          <a:p>
            <a:pPr algn="ctr"/>
            <a:r>
              <a:rPr kumimoji="1" lang="ja-JP" altLang="en-US" sz="800" dirty="0"/>
              <a:t>　　　   説明文４５６７８９０１２３４５６</a:t>
            </a:r>
            <a:endParaRPr kumimoji="1" lang="en-US" altLang="ja-JP" sz="800" dirty="0"/>
          </a:p>
          <a:p>
            <a:pPr algn="ctr"/>
            <a:endParaRPr kumimoji="1" lang="en-US" altLang="ja-JP" sz="800" dirty="0"/>
          </a:p>
        </p:txBody>
      </p:sp>
    </p:spTree>
    <p:extLst>
      <p:ext uri="{BB962C8B-B14F-4D97-AF65-F5344CB8AC3E}">
        <p14:creationId xmlns:p14="http://schemas.microsoft.com/office/powerpoint/2010/main" val="116634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3517310" cy="307777"/>
          </a:xfrm>
          <a:prstGeom prst="rect">
            <a:avLst/>
          </a:prstGeom>
          <a:noFill/>
        </p:spPr>
        <p:txBody>
          <a:bodyPr wrap="none" rtlCol="0">
            <a:spAutoFit/>
          </a:bodyPr>
          <a:lstStyle/>
          <a:p>
            <a:r>
              <a:rPr kumimoji="1" lang="en-US" altLang="ja-JP" sz="1400" b="1"/>
              <a:t>3</a:t>
            </a:r>
            <a:r>
              <a:rPr kumimoji="1" lang="ja-JP" altLang="en-US" sz="1400" b="1"/>
              <a:t>．装備（支援兵器）：開発・強化・一覧</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804954" y="346197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834418" y="429284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408552" y="3110058"/>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282723" cy="307777"/>
          </a:xfrm>
          <a:prstGeom prst="rect">
            <a:avLst/>
          </a:prstGeom>
          <a:noFill/>
        </p:spPr>
        <p:txBody>
          <a:bodyPr wrap="none" rtlCol="0">
            <a:spAutoFit/>
          </a:bodyPr>
          <a:lstStyle/>
          <a:p>
            <a:r>
              <a:rPr kumimoji="1" lang="en-US" altLang="ja-JP" sz="1400" b="1"/>
              <a:t>1. </a:t>
            </a:r>
            <a:r>
              <a:rPr kumimoji="1" lang="ja-JP" altLang="en-US" sz="1400" b="1"/>
              <a:t>開発員選択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546248"/>
            <a:chOff x="598121" y="1246685"/>
            <a:chExt cx="2853025"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246221"/>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4820490" y="1347738"/>
            <a:ext cx="2566625" cy="3512299"/>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5680250" y="1450109"/>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Tree>
    <p:extLst>
      <p:ext uri="{BB962C8B-B14F-4D97-AF65-F5344CB8AC3E}">
        <p14:creationId xmlns:p14="http://schemas.microsoft.com/office/powerpoint/2010/main" val="75227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開発中</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一覧・強化</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282723" cy="307777"/>
          </a:xfrm>
          <a:prstGeom prst="rect">
            <a:avLst/>
          </a:prstGeom>
          <a:noFill/>
        </p:spPr>
        <p:txBody>
          <a:bodyPr wrap="none" rtlCol="0">
            <a:spAutoFit/>
          </a:bodyPr>
          <a:lstStyle/>
          <a:p>
            <a:r>
              <a:rPr kumimoji="1" lang="en-US" altLang="ja-JP" sz="1400" b="1"/>
              <a:t>1. </a:t>
            </a:r>
            <a:r>
              <a:rPr kumimoji="1" lang="ja-JP" altLang="en-US" sz="1400" b="1"/>
              <a:t>開発中画面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dirty="0"/>
                <a:t>・開発費を投入することで時短することができる。</a:t>
              </a:r>
              <a:endParaRPr kumimoji="1" lang="en-US" altLang="ja-JP" sz="1000" dirty="0"/>
            </a:p>
            <a:p>
              <a:r>
                <a:rPr kumimoji="1" lang="ja-JP" altLang="en-US" sz="1000" dirty="0"/>
                <a:t>　タップした場合は、確認ウィンドウを表示する。</a:t>
              </a:r>
              <a:endParaRPr kumimoji="1" lang="en-US" altLang="ja-JP" sz="1000" dirty="0"/>
            </a:p>
            <a:p>
              <a:endParaRPr kumimoji="1" lang="en-US" altLang="ja-JP" sz="1000" dirty="0"/>
            </a:p>
            <a:p>
              <a:r>
                <a:rPr kumimoji="1" lang="ja-JP" altLang="en-US" sz="1000" dirty="0"/>
                <a:t>・時間経過していた、時短した場合は、</a:t>
              </a:r>
              <a:endParaRPr kumimoji="1" lang="en-US" altLang="ja-JP" sz="1000" dirty="0"/>
            </a:p>
            <a:p>
              <a:r>
                <a:rPr kumimoji="1" lang="ja-JP" altLang="en-US" sz="1000" dirty="0"/>
                <a:t>　</a:t>
              </a:r>
              <a:r>
                <a:rPr kumimoji="1" lang="en-US" altLang="ja-JP" sz="1000" dirty="0"/>
                <a:t>ROLLOUT</a:t>
              </a:r>
              <a:r>
                <a:rPr kumimoji="1" lang="ja-JP" altLang="en-US" sz="1000" dirty="0"/>
                <a:t>画面に遷移する。</a:t>
              </a:r>
              <a:endParaRPr kumimoji="1" lang="en-US" altLang="ja-JP" sz="1000" dirty="0"/>
            </a:p>
          </p:txBody>
        </p:sp>
      </p:gr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8278" y="1647250"/>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B23A57-1BF8-4776-8D07-5747DBAFFBA8}"/>
              </a:ext>
            </a:extLst>
          </p:cNvPr>
          <p:cNvPicPr>
            <a:picLocks noChangeAspect="1"/>
          </p:cNvPicPr>
          <p:nvPr/>
        </p:nvPicPr>
        <p:blipFill rotWithShape="1">
          <a:blip r:embed="rId4"/>
          <a:srcRect l="1" r="-9115" b="25652"/>
          <a:stretch/>
        </p:blipFill>
        <p:spPr>
          <a:xfrm>
            <a:off x="4849840" y="3641953"/>
            <a:ext cx="516882" cy="1135746"/>
          </a:xfrm>
          <a:prstGeom prst="rect">
            <a:avLst/>
          </a:prstGeom>
        </p:spPr>
      </p:pic>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6"/>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5" y="3069102"/>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pic>
        <p:nvPicPr>
          <p:cNvPr id="86" name="グラフィックス 85" descr="新しい車いす">
            <a:extLst>
              <a:ext uri="{FF2B5EF4-FFF2-40B4-BE49-F238E27FC236}">
                <a16:creationId xmlns:a16="http://schemas.microsoft.com/office/drawing/2014/main" id="{4822F9BA-08D3-4D48-BD56-676965C7BD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0250" y="3789789"/>
            <a:ext cx="770295" cy="770295"/>
          </a:xfrm>
          <a:prstGeom prst="rect">
            <a:avLst/>
          </a:prstGeom>
        </p:spPr>
      </p:pic>
      <p:pic>
        <p:nvPicPr>
          <p:cNvPr id="56" name="図 55">
            <a:extLst>
              <a:ext uri="{FF2B5EF4-FFF2-40B4-BE49-F238E27FC236}">
                <a16:creationId xmlns:a16="http://schemas.microsoft.com/office/drawing/2014/main" id="{8BF3F8F1-72E9-4A48-B182-2F54F95F4D64}"/>
              </a:ext>
            </a:extLst>
          </p:cNvPr>
          <p:cNvPicPr>
            <a:picLocks noChangeAspect="1"/>
          </p:cNvPicPr>
          <p:nvPr/>
        </p:nvPicPr>
        <p:blipFill rotWithShape="1">
          <a:blip r:embed="rId4"/>
          <a:srcRect l="1" r="-9115" b="25652"/>
          <a:stretch/>
        </p:blipFill>
        <p:spPr>
          <a:xfrm>
            <a:off x="5302699" y="3630056"/>
            <a:ext cx="516882" cy="1135746"/>
          </a:xfrm>
          <a:prstGeom prst="rect">
            <a:avLst/>
          </a:prstGeom>
        </p:spPr>
      </p:pic>
      <p:pic>
        <p:nvPicPr>
          <p:cNvPr id="57" name="図 56">
            <a:extLst>
              <a:ext uri="{FF2B5EF4-FFF2-40B4-BE49-F238E27FC236}">
                <a16:creationId xmlns:a16="http://schemas.microsoft.com/office/drawing/2014/main" id="{9F33360C-B651-4943-BEF7-AB6C2ED2C88E}"/>
              </a:ext>
            </a:extLst>
          </p:cNvPr>
          <p:cNvPicPr>
            <a:picLocks noChangeAspect="1"/>
          </p:cNvPicPr>
          <p:nvPr/>
        </p:nvPicPr>
        <p:blipFill rotWithShape="1">
          <a:blip r:embed="rId4"/>
          <a:srcRect l="1" r="-9115" b="25652"/>
          <a:stretch/>
        </p:blipFill>
        <p:spPr>
          <a:xfrm>
            <a:off x="5719432" y="3630056"/>
            <a:ext cx="516882" cy="1135746"/>
          </a:xfrm>
          <a:prstGeom prst="rect">
            <a:avLst/>
          </a:prstGeom>
        </p:spPr>
      </p:pic>
      <p:sp>
        <p:nvSpPr>
          <p:cNvPr id="58" name="四角形: 角を丸くする 792">
            <a:extLst>
              <a:ext uri="{FF2B5EF4-FFF2-40B4-BE49-F238E27FC236}">
                <a16:creationId xmlns:a16="http://schemas.microsoft.com/office/drawing/2014/main" id="{8D179804-CDD6-431F-9E63-C4059CAE2961}"/>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？？？名前？？？</a:t>
            </a:r>
            <a:endParaRPr kumimoji="1" lang="en-US" altLang="ja-JP" sz="1200" dirty="0"/>
          </a:p>
          <a:p>
            <a:pPr algn="ctr"/>
            <a:r>
              <a:rPr kumimoji="1" lang="ja-JP" altLang="en-US" sz="1200" dirty="0"/>
              <a:t>兵科： ✕ ✕ 科　必要研究員　〇人</a:t>
            </a:r>
            <a:endParaRPr kumimoji="1" lang="en-US" altLang="ja-JP" sz="1200" dirty="0"/>
          </a:p>
        </p:txBody>
      </p:sp>
    </p:spTree>
    <p:extLst>
      <p:ext uri="{BB962C8B-B14F-4D97-AF65-F5344CB8AC3E}">
        <p14:creationId xmlns:p14="http://schemas.microsoft.com/office/powerpoint/2010/main" val="2164217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a:solidFill>
                  <a:schemeClr val="tx1">
                    <a:lumMod val="50000"/>
                    <a:lumOff val="50000"/>
                    <a:alpha val="14000"/>
                  </a:schemeClr>
                </a:solidFill>
              </a:rPr>
              <a:t>ROOLOUT</a:t>
            </a:r>
            <a:endParaRPr kumimoji="1" lang="ja-JP" altLang="en-US" sz="9600" b="1">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462260" cy="307777"/>
          </a:xfrm>
          <a:prstGeom prst="rect">
            <a:avLst/>
          </a:prstGeom>
          <a:noFill/>
        </p:spPr>
        <p:txBody>
          <a:bodyPr wrap="none" rtlCol="0">
            <a:spAutoFit/>
          </a:bodyPr>
          <a:lstStyle/>
          <a:p>
            <a:r>
              <a:rPr kumimoji="1" lang="en-US" altLang="ja-JP" sz="1400" b="1"/>
              <a:t>1. </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057247" cy="700137"/>
            <a:chOff x="598121" y="1246685"/>
            <a:chExt cx="3057247" cy="700137"/>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400110"/>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p:txBody>
        </p:sp>
      </p:grpSp>
      <p:pic>
        <p:nvPicPr>
          <p:cNvPr id="55" name="図 54">
            <a:extLst>
              <a:ext uri="{FF2B5EF4-FFF2-40B4-BE49-F238E27FC236}">
                <a16:creationId xmlns:a16="http://schemas.microsoft.com/office/drawing/2014/main" id="{75AF53B6-931D-43CD-9F5F-64D3B44EE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77" y="998074"/>
            <a:ext cx="2369226" cy="4199608"/>
          </a:xfrm>
          <a:prstGeom prst="rect">
            <a:avLst/>
          </a:prstGeom>
        </p:spPr>
      </p:pic>
      <p:pic>
        <p:nvPicPr>
          <p:cNvPr id="56" name="図 55">
            <a:extLst>
              <a:ext uri="{FF2B5EF4-FFF2-40B4-BE49-F238E27FC236}">
                <a16:creationId xmlns:a16="http://schemas.microsoft.com/office/drawing/2014/main" id="{F511062D-4416-4BA2-A283-6A91A8238679}"/>
              </a:ext>
            </a:extLst>
          </p:cNvPr>
          <p:cNvPicPr>
            <a:picLocks noChangeAspect="1"/>
          </p:cNvPicPr>
          <p:nvPr/>
        </p:nvPicPr>
        <p:blipFill rotWithShape="1">
          <a:blip r:embed="rId2">
            <a:extLst>
              <a:ext uri="{28A0092B-C50C-407E-A947-70E740481C1C}">
                <a14:useLocalDpi xmlns:a14="http://schemas.microsoft.com/office/drawing/2010/main" val="0"/>
              </a:ext>
            </a:extLst>
          </a:blip>
          <a:srcRect t="22276" b="6280"/>
          <a:stretch/>
        </p:blipFill>
        <p:spPr>
          <a:xfrm>
            <a:off x="5427477" y="1528167"/>
            <a:ext cx="2369226" cy="3722071"/>
          </a:xfrm>
          <a:prstGeom prst="rect">
            <a:avLst/>
          </a:prstGeom>
        </p:spPr>
      </p:pic>
    </p:spTree>
    <p:extLst>
      <p:ext uri="{BB962C8B-B14F-4D97-AF65-F5344CB8AC3E}">
        <p14:creationId xmlns:p14="http://schemas.microsoft.com/office/powerpoint/2010/main" val="243820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4832092"/>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30200" cy="307777"/>
          </a:xfrm>
          <a:prstGeom prst="rect">
            <a:avLst/>
          </a:prstGeom>
          <a:noFill/>
        </p:spPr>
        <p:txBody>
          <a:bodyPr wrap="none" rtlCol="0">
            <a:spAutoFit/>
          </a:bodyPr>
          <a:lstStyle/>
          <a:p>
            <a:r>
              <a:rPr kumimoji="1" lang="en-US" altLang="ja-JP" sz="1400" b="1"/>
              <a:t>1. 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7</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カード選択画面（強化）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2708434"/>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20" y="416014"/>
            <a:ext cx="3387273" cy="5961600"/>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強化カード選択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8" name="正方形/長方形 47">
            <a:extLst>
              <a:ext uri="{FF2B5EF4-FFF2-40B4-BE49-F238E27FC236}">
                <a16:creationId xmlns:a16="http://schemas.microsoft.com/office/drawing/2014/main" id="{D4EBE6FA-E434-634C-9379-C55DE9E7B614}"/>
              </a:ext>
            </a:extLst>
          </p:cNvPr>
          <p:cNvSpPr/>
          <p:nvPr/>
        </p:nvSpPr>
        <p:spPr>
          <a:xfrm>
            <a:off x="7238467" y="977381"/>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9" name="正方形/長方形 48">
            <a:extLst>
              <a:ext uri="{FF2B5EF4-FFF2-40B4-BE49-F238E27FC236}">
                <a16:creationId xmlns:a16="http://schemas.microsoft.com/office/drawing/2014/main" id="{9BA04B31-DA2B-584E-AF09-8B2B123A1417}"/>
              </a:ext>
            </a:extLst>
          </p:cNvPr>
          <p:cNvSpPr/>
          <p:nvPr/>
        </p:nvSpPr>
        <p:spPr>
          <a:xfrm>
            <a:off x="5174104" y="417211"/>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0" name="正方形/長方形 59">
            <a:extLst>
              <a:ext uri="{FF2B5EF4-FFF2-40B4-BE49-F238E27FC236}">
                <a16:creationId xmlns:a16="http://schemas.microsoft.com/office/drawing/2014/main" id="{6FBF0215-4CE0-3840-A06C-62B067E00B21}"/>
              </a:ext>
            </a:extLst>
          </p:cNvPr>
          <p:cNvSpPr/>
          <p:nvPr/>
        </p:nvSpPr>
        <p:spPr>
          <a:xfrm>
            <a:off x="5924783" y="417211"/>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1" name="正方形/長方形 60">
            <a:extLst>
              <a:ext uri="{FF2B5EF4-FFF2-40B4-BE49-F238E27FC236}">
                <a16:creationId xmlns:a16="http://schemas.microsoft.com/office/drawing/2014/main" id="{3F8910A8-0241-A24F-A419-6906C00068FB}"/>
              </a:ext>
            </a:extLst>
          </p:cNvPr>
          <p:cNvSpPr/>
          <p:nvPr/>
        </p:nvSpPr>
        <p:spPr>
          <a:xfrm>
            <a:off x="5924782" y="603811"/>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2" name="楕円 488">
            <a:extLst>
              <a:ext uri="{FF2B5EF4-FFF2-40B4-BE49-F238E27FC236}">
                <a16:creationId xmlns:a16="http://schemas.microsoft.com/office/drawing/2014/main" id="{704EC2E5-EAB5-1A43-BC2F-6123B869264D}"/>
              </a:ext>
            </a:extLst>
          </p:cNvPr>
          <p:cNvSpPr>
            <a:spLocks noChangeAspect="1"/>
          </p:cNvSpPr>
          <p:nvPr/>
        </p:nvSpPr>
        <p:spPr>
          <a:xfrm>
            <a:off x="8368698" y="990982"/>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 name="グループ化 62">
            <a:extLst>
              <a:ext uri="{FF2B5EF4-FFF2-40B4-BE49-F238E27FC236}">
                <a16:creationId xmlns:a16="http://schemas.microsoft.com/office/drawing/2014/main" id="{C8CB48F5-3B48-1447-9ECB-830A8B499D35}"/>
              </a:ext>
            </a:extLst>
          </p:cNvPr>
          <p:cNvGrpSpPr/>
          <p:nvPr/>
        </p:nvGrpSpPr>
        <p:grpSpPr>
          <a:xfrm>
            <a:off x="5212930" y="1030091"/>
            <a:ext cx="675610" cy="90419"/>
            <a:chOff x="30317" y="482248"/>
            <a:chExt cx="581527" cy="70447"/>
          </a:xfrm>
        </p:grpSpPr>
        <p:sp>
          <p:nvSpPr>
            <p:cNvPr id="64" name="四角形: 角を丸くする 492">
              <a:extLst>
                <a:ext uri="{FF2B5EF4-FFF2-40B4-BE49-F238E27FC236}">
                  <a16:creationId xmlns:a16="http://schemas.microsoft.com/office/drawing/2014/main" id="{672D620F-CFD5-B045-A6A7-CE4F100193D0}"/>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四角形: 角を丸くする 493">
              <a:extLst>
                <a:ext uri="{FF2B5EF4-FFF2-40B4-BE49-F238E27FC236}">
                  <a16:creationId xmlns:a16="http://schemas.microsoft.com/office/drawing/2014/main" id="{995AF88E-B666-E943-AFEC-7C16BB7C51E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正方形/長方形 65">
            <a:extLst>
              <a:ext uri="{FF2B5EF4-FFF2-40B4-BE49-F238E27FC236}">
                <a16:creationId xmlns:a16="http://schemas.microsoft.com/office/drawing/2014/main" id="{428F9241-9680-E44C-AD55-5F4C25F74A99}"/>
              </a:ext>
            </a:extLst>
          </p:cNvPr>
          <p:cNvSpPr/>
          <p:nvPr/>
        </p:nvSpPr>
        <p:spPr>
          <a:xfrm>
            <a:off x="7989144" y="603811"/>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7" name="正方形/長方形 66">
            <a:extLst>
              <a:ext uri="{FF2B5EF4-FFF2-40B4-BE49-F238E27FC236}">
                <a16:creationId xmlns:a16="http://schemas.microsoft.com/office/drawing/2014/main" id="{52BA064A-8E80-5C47-BDA8-6F22EE467F26}"/>
              </a:ext>
            </a:extLst>
          </p:cNvPr>
          <p:cNvSpPr/>
          <p:nvPr/>
        </p:nvSpPr>
        <p:spPr>
          <a:xfrm>
            <a:off x="5924780" y="977382"/>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角丸四角形 69">
            <a:extLst>
              <a:ext uri="{FF2B5EF4-FFF2-40B4-BE49-F238E27FC236}">
                <a16:creationId xmlns:a16="http://schemas.microsoft.com/office/drawing/2014/main" id="{2960ECF4-253C-DD47-9B85-F454255FFCA8}"/>
              </a:ext>
            </a:extLst>
          </p:cNvPr>
          <p:cNvSpPr/>
          <p:nvPr/>
        </p:nvSpPr>
        <p:spPr>
          <a:xfrm>
            <a:off x="5360925" y="1904718"/>
            <a:ext cx="1454915" cy="1862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1" name="角丸四角形 70">
            <a:extLst>
              <a:ext uri="{FF2B5EF4-FFF2-40B4-BE49-F238E27FC236}">
                <a16:creationId xmlns:a16="http://schemas.microsoft.com/office/drawing/2014/main" id="{83DE1D48-ED97-7843-A26F-7A95CBF4F832}"/>
              </a:ext>
            </a:extLst>
          </p:cNvPr>
          <p:cNvSpPr/>
          <p:nvPr/>
        </p:nvSpPr>
        <p:spPr>
          <a:xfrm>
            <a:off x="6767369" y="1903845"/>
            <a:ext cx="1454915" cy="186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75" name="正方形/長方形 74">
            <a:extLst>
              <a:ext uri="{FF2B5EF4-FFF2-40B4-BE49-F238E27FC236}">
                <a16:creationId xmlns:a16="http://schemas.microsoft.com/office/drawing/2014/main" id="{D1492EAB-849E-7C4A-A0F5-8A1EA93200A6}"/>
              </a:ext>
            </a:extLst>
          </p:cNvPr>
          <p:cNvSpPr/>
          <p:nvPr/>
        </p:nvSpPr>
        <p:spPr>
          <a:xfrm>
            <a:off x="7200973" y="5773423"/>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pic>
        <p:nvPicPr>
          <p:cNvPr id="73" name="グラフィックス 72" descr="驚いた顔 (塗りつぶしなし)">
            <a:extLst>
              <a:ext uri="{FF2B5EF4-FFF2-40B4-BE49-F238E27FC236}">
                <a16:creationId xmlns:a16="http://schemas.microsoft.com/office/drawing/2014/main" id="{249F098F-BBC8-4732-B985-69A30E5DD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7369" y="3265041"/>
            <a:ext cx="224831" cy="224831"/>
          </a:xfrm>
          <a:prstGeom prst="rect">
            <a:avLst/>
          </a:prstGeom>
        </p:spPr>
      </p:pic>
    </p:spTree>
    <p:extLst>
      <p:ext uri="{BB962C8B-B14F-4D97-AF65-F5344CB8AC3E}">
        <p14:creationId xmlns:p14="http://schemas.microsoft.com/office/powerpoint/2010/main" val="261530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62260" cy="307777"/>
          </a:xfrm>
          <a:prstGeom prst="rect">
            <a:avLst/>
          </a:prstGeom>
          <a:noFill/>
        </p:spPr>
        <p:txBody>
          <a:bodyPr wrap="none" rtlCol="0">
            <a:spAutoFit/>
          </a:bodyPr>
          <a:lstStyle/>
          <a:p>
            <a:r>
              <a:rPr kumimoji="1" lang="en-US" altLang="ja-JP" sz="1400" b="1"/>
              <a:t>1. </a:t>
            </a:r>
            <a:r>
              <a:rPr kumimoji="1" lang="ja-JP" altLang="en-US" sz="1400" b="1"/>
              <a:t>強化選択画面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247317"/>
          </a:xfrm>
          <a:prstGeom prst="rect">
            <a:avLst/>
          </a:prstGeom>
          <a:noFill/>
        </p:spPr>
        <p:txBody>
          <a:bodyPr wrap="none" rtlCol="0">
            <a:spAutoFit/>
          </a:bodyPr>
          <a:lstStyle/>
          <a:p>
            <a:endParaRPr kumimoji="1" lang="en-US" altLang="ja-JP" sz="1000"/>
          </a:p>
          <a:p>
            <a:r>
              <a:rPr kumimoji="1" lang="ja-JP" altLang="en-US" sz="1000"/>
              <a:t>○ 選択最大数は</a:t>
            </a:r>
            <a:r>
              <a:rPr kumimoji="1" lang="en-US" altLang="ja-JP" sz="1000"/>
              <a:t>99</a:t>
            </a:r>
            <a:r>
              <a:rPr kumimoji="1" lang="ja-JP" altLang="en-US" sz="1000"/>
              <a:t>枚 </a:t>
            </a:r>
            <a:r>
              <a:rPr kumimoji="1" lang="en-US" altLang="ja-JP" sz="1000"/>
              <a:t>※ </a:t>
            </a:r>
            <a:r>
              <a:rPr kumimoji="1" lang="ja-JP" altLang="en-US" sz="1000"/>
              <a:t>不都合がある場合は調整</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endParaRPr kumimoji="1" lang="en-US" altLang="ja-JP" sz="1000"/>
          </a:p>
          <a:p>
            <a:r>
              <a:rPr kumimoji="1" lang="ja-JP" altLang="en-US" sz="1000"/>
              <a:t>○ おまかせボタン</a:t>
            </a:r>
            <a:endParaRPr kumimoji="1" lang="en-US" altLang="ja-JP" sz="1000"/>
          </a:p>
          <a:p>
            <a:r>
              <a:rPr kumimoji="1" lang="ja-JP" altLang="en-US" sz="1000"/>
              <a:t>　 ☆３と、強化用</a:t>
            </a:r>
            <a:r>
              <a:rPr kumimoji="1" lang="en-US" altLang="ja-JP" sz="1000"/>
              <a:t>TR</a:t>
            </a:r>
            <a:r>
              <a:rPr kumimoji="1" lang="ja-JP" altLang="en-US" sz="1000"/>
              <a:t>カードを、</a:t>
            </a:r>
            <a:endParaRPr kumimoji="1" lang="en-US" altLang="ja-JP" sz="1000"/>
          </a:p>
          <a:p>
            <a:r>
              <a:rPr kumimoji="1" lang="ja-JP" altLang="en-US" sz="1000"/>
              <a:t>　上限値を最小で越えるよう</a:t>
            </a:r>
            <a:r>
              <a:rPr kumimoji="1" lang="en-US" altLang="ja-JP" sz="1000"/>
              <a:t>(</a:t>
            </a:r>
            <a:r>
              <a:rPr kumimoji="1" lang="ja-JP" altLang="en-US" sz="1000"/>
              <a:t>最効率</a:t>
            </a:r>
            <a:r>
              <a:rPr kumimoji="1" lang="en-US" altLang="ja-JP" sz="1000"/>
              <a:t>)</a:t>
            </a:r>
            <a:r>
              <a:rPr kumimoji="1" lang="ja-JP" altLang="en-US" sz="1000"/>
              <a:t>に自動で選択。</a:t>
            </a:r>
            <a:endParaRPr kumimoji="1" lang="en-US" altLang="ja-JP" sz="1000"/>
          </a:p>
          <a:p>
            <a:r>
              <a:rPr kumimoji="1" lang="ja-JP" altLang="en-US" sz="1000"/>
              <a:t>　優先順位： 経験値の高い順強化用</a:t>
            </a:r>
            <a:r>
              <a:rPr kumimoji="1" lang="en-US" altLang="ja-JP" sz="1000"/>
              <a:t>TR</a:t>
            </a:r>
            <a:r>
              <a:rPr kumimoji="1" lang="ja-JP" altLang="en-US" sz="1000"/>
              <a:t>カード </a:t>
            </a:r>
            <a:r>
              <a:rPr kumimoji="1" lang="en-US" altLang="ja-JP" sz="1000"/>
              <a:t>&gt; </a:t>
            </a:r>
            <a:r>
              <a:rPr kumimoji="1" lang="ja-JP" altLang="en-US" sz="1000"/>
              <a:t>経験値の高い順☆３</a:t>
            </a:r>
            <a:r>
              <a:rPr kumimoji="1" lang="en-US" altLang="ja-JP" sz="1000"/>
              <a:t> </a:t>
            </a:r>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昇順と降順をタップすると切り替えることができる。</a:t>
            </a:r>
            <a:endParaRPr kumimoji="1" lang="en-US" altLang="ja-JP" sz="1000"/>
          </a:p>
          <a:p>
            <a:r>
              <a:rPr kumimoji="1" lang="ja-JP" altLang="en-US" sz="1000"/>
              <a:t>○ 上下にスワイプ、もしくは右サイドバーを操作することができる。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03589"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04131"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04673"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05216"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05758"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03589"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04131"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04673"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05215"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05757"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Tree>
    <p:extLst>
      <p:ext uri="{BB962C8B-B14F-4D97-AF65-F5344CB8AC3E}">
        <p14:creationId xmlns:p14="http://schemas.microsoft.com/office/powerpoint/2010/main" val="28385392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2.xml><?xml version="1.0" encoding="utf-8"?>
<ds:datastoreItem xmlns:ds="http://schemas.openxmlformats.org/officeDocument/2006/customXml" ds:itemID="{ECA18A32-9FB2-47AD-9020-360447AC3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A52EE0-DA2B-45FF-9674-90A4983EFF6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0296febf-2773-4faf-ae76-6dee2362d0db"/>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64</TotalTime>
  <Words>8843</Words>
  <Application>Microsoft Office PowerPoint</Application>
  <PresentationFormat>画面に合わせる (4:3)</PresentationFormat>
  <Paragraphs>2292</Paragraphs>
  <Slides>42</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42</vt:i4>
      </vt:variant>
    </vt:vector>
  </HeadingPairs>
  <TitlesOfParts>
    <vt:vector size="49" baseType="lpstr">
      <vt:lpstr>メイリオ</vt:lpstr>
      <vt:lpstr>Arial</vt:lpstr>
      <vt:lpstr>Century Gothic</vt:lpstr>
      <vt:lpstr>游ゴシック</vt:lpstr>
      <vt:lpstr>HGP創英角ｺﾞｼｯｸUB</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雄斗 増本</cp:lastModifiedBy>
  <cp:revision>4</cp:revision>
  <dcterms:created xsi:type="dcterms:W3CDTF">2019-06-27T02:30:15Z</dcterms:created>
  <dcterms:modified xsi:type="dcterms:W3CDTF">2019-12-11T03:47:55Z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